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4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D1"/>
    <a:srgbClr val="FFBA8B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9A2A08-B597-4BF5-ACBC-333C876CEC25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2A4C6768-E892-46C1-8657-54B142392628}">
      <dgm:prSet phldrT="[Texte]"/>
      <dgm:spPr/>
      <dgm:t>
        <a:bodyPr/>
        <a:lstStyle/>
        <a:p>
          <a:r>
            <a:rPr lang="fr-BE" dirty="0"/>
            <a:t>Services transversaux</a:t>
          </a:r>
        </a:p>
      </dgm:t>
    </dgm:pt>
    <dgm:pt modelId="{9E385D21-A43A-453E-A141-F41723A627AD}" type="parTrans" cxnId="{F67CE82C-36C0-4ADA-B5F8-BFA3F268C604}">
      <dgm:prSet/>
      <dgm:spPr/>
      <dgm:t>
        <a:bodyPr/>
        <a:lstStyle/>
        <a:p>
          <a:endParaRPr lang="fr-BE"/>
        </a:p>
      </dgm:t>
    </dgm:pt>
    <dgm:pt modelId="{68D07510-F233-40B5-8A10-A7FEF141181A}" type="sibTrans" cxnId="{F67CE82C-36C0-4ADA-B5F8-BFA3F268C604}">
      <dgm:prSet/>
      <dgm:spPr/>
      <dgm:t>
        <a:bodyPr/>
        <a:lstStyle/>
        <a:p>
          <a:endParaRPr lang="fr-BE"/>
        </a:p>
      </dgm:t>
    </dgm:pt>
    <dgm:pt modelId="{937F9523-B15F-4D0F-8D24-4E66189081B7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Inscriptions</a:t>
          </a:r>
        </a:p>
      </dgm:t>
    </dgm:pt>
    <dgm:pt modelId="{C723FEC8-23F1-4B9C-848C-386FCADA0248}" type="parTrans" cxnId="{D0B1531D-1563-489B-8CE8-C97B95148FD2}">
      <dgm:prSet/>
      <dgm:spPr/>
      <dgm:t>
        <a:bodyPr/>
        <a:lstStyle/>
        <a:p>
          <a:endParaRPr lang="fr-BE"/>
        </a:p>
      </dgm:t>
    </dgm:pt>
    <dgm:pt modelId="{CEE39E18-800D-408C-B8B5-245FD77856E4}" type="sibTrans" cxnId="{D0B1531D-1563-489B-8CE8-C97B95148FD2}">
      <dgm:prSet/>
      <dgm:spPr/>
      <dgm:t>
        <a:bodyPr/>
        <a:lstStyle/>
        <a:p>
          <a:endParaRPr lang="fr-BE"/>
        </a:p>
      </dgm:t>
    </dgm:pt>
    <dgm:pt modelId="{4177F6A5-2BEB-4DC5-8CF9-D194F9219139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Ressources humaines</a:t>
          </a:r>
        </a:p>
      </dgm:t>
    </dgm:pt>
    <dgm:pt modelId="{FFBED0AD-CDD7-4091-B3E4-D4198ECC4682}" type="parTrans" cxnId="{48D01963-7C63-4B00-87D8-F87C862ECF26}">
      <dgm:prSet/>
      <dgm:spPr/>
      <dgm:t>
        <a:bodyPr/>
        <a:lstStyle/>
        <a:p>
          <a:endParaRPr lang="fr-BE"/>
        </a:p>
      </dgm:t>
    </dgm:pt>
    <dgm:pt modelId="{0DEDEF36-80DB-4970-9D1A-D6066A8F08E7}" type="sibTrans" cxnId="{48D01963-7C63-4B00-87D8-F87C862ECF26}">
      <dgm:prSet/>
      <dgm:spPr/>
      <dgm:t>
        <a:bodyPr/>
        <a:lstStyle/>
        <a:p>
          <a:endParaRPr lang="fr-BE"/>
        </a:p>
      </dgm:t>
    </dgm:pt>
    <dgm:pt modelId="{BBD883D1-8668-46C8-9A53-DAEB1E967430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Finances</a:t>
          </a:r>
        </a:p>
      </dgm:t>
    </dgm:pt>
    <dgm:pt modelId="{5D0284DF-77AC-4746-89B0-C043D7E3B39E}" type="parTrans" cxnId="{F2B28916-387A-4608-824B-C9A8B779D8B4}">
      <dgm:prSet/>
      <dgm:spPr/>
      <dgm:t>
        <a:bodyPr/>
        <a:lstStyle/>
        <a:p>
          <a:endParaRPr lang="fr-BE"/>
        </a:p>
      </dgm:t>
    </dgm:pt>
    <dgm:pt modelId="{8E7D977D-F838-4DC6-BC76-FB2044B0767D}" type="sibTrans" cxnId="{F2B28916-387A-4608-824B-C9A8B779D8B4}">
      <dgm:prSet/>
      <dgm:spPr/>
      <dgm:t>
        <a:bodyPr/>
        <a:lstStyle/>
        <a:p>
          <a:endParaRPr lang="fr-BE"/>
        </a:p>
      </dgm:t>
    </dgm:pt>
    <dgm:pt modelId="{2E960E18-202B-4A6D-9E0B-2278A4F6CE2B}">
      <dgm:prSet phldrT="[Texte]"/>
      <dgm:spPr/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Assistanat </a:t>
          </a:r>
          <a:r>
            <a:rPr lang="fr-BE" dirty="0">
              <a:solidFill>
                <a:schemeClr val="tx1"/>
              </a:solidFill>
            </a:rPr>
            <a:t>de direction</a:t>
          </a:r>
        </a:p>
      </dgm:t>
    </dgm:pt>
    <dgm:pt modelId="{6F5A001D-9F32-4499-B096-7327CB5B51D9}" type="parTrans" cxnId="{E4AC776A-8BE1-4DCB-B952-742F7B20CAF7}">
      <dgm:prSet/>
      <dgm:spPr/>
      <dgm:t>
        <a:bodyPr/>
        <a:lstStyle/>
        <a:p>
          <a:endParaRPr lang="fr-BE"/>
        </a:p>
      </dgm:t>
    </dgm:pt>
    <dgm:pt modelId="{A5751834-673D-4908-9C56-E30D22E7D74D}" type="sibTrans" cxnId="{E4AC776A-8BE1-4DCB-B952-742F7B20CAF7}">
      <dgm:prSet/>
      <dgm:spPr/>
      <dgm:t>
        <a:bodyPr/>
        <a:lstStyle/>
        <a:p>
          <a:endParaRPr lang="fr-BE"/>
        </a:p>
      </dgm:t>
    </dgm:pt>
    <dgm:pt modelId="{32A33CA2-F687-4A19-A633-813CE3383CA3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Maintenance</a:t>
          </a:r>
        </a:p>
      </dgm:t>
    </dgm:pt>
    <dgm:pt modelId="{3B5896DE-561D-4045-8C45-DA4AD88E89EC}" type="parTrans" cxnId="{8988F1CB-337E-4120-9340-054E20BCFDF7}">
      <dgm:prSet/>
      <dgm:spPr/>
      <dgm:t>
        <a:bodyPr/>
        <a:lstStyle/>
        <a:p>
          <a:endParaRPr lang="fr-BE"/>
        </a:p>
      </dgm:t>
    </dgm:pt>
    <dgm:pt modelId="{C4114758-671F-4E96-9E8B-F9A3478BB496}" type="sibTrans" cxnId="{8988F1CB-337E-4120-9340-054E20BCFDF7}">
      <dgm:prSet/>
      <dgm:spPr/>
      <dgm:t>
        <a:bodyPr/>
        <a:lstStyle/>
        <a:p>
          <a:endParaRPr lang="fr-BE"/>
        </a:p>
      </dgm:t>
    </dgm:pt>
    <dgm:pt modelId="{04CCAD77-6CD1-420D-B331-73345B8D0AA0}">
      <dgm:prSet phldrT="[Texte]"/>
      <dgm:spPr/>
      <dgm:t>
        <a:bodyPr/>
        <a:lstStyle/>
        <a:p>
          <a:r>
            <a:rPr lang="fr-BE" dirty="0"/>
            <a:t>COLLARD Michaël</a:t>
          </a:r>
        </a:p>
      </dgm:t>
    </dgm:pt>
    <dgm:pt modelId="{48BB5612-B1E7-4BA7-865F-FA0D2474A3AB}" type="parTrans" cxnId="{B9859ABD-A7BF-4BE9-A319-48BF32CFC6CA}">
      <dgm:prSet/>
      <dgm:spPr/>
      <dgm:t>
        <a:bodyPr/>
        <a:lstStyle/>
        <a:p>
          <a:endParaRPr lang="fr-BE"/>
        </a:p>
      </dgm:t>
    </dgm:pt>
    <dgm:pt modelId="{A152C3E8-5A8F-4A75-AE96-8792140FB3E9}" type="sibTrans" cxnId="{B9859ABD-A7BF-4BE9-A319-48BF32CFC6CA}">
      <dgm:prSet/>
      <dgm:spPr/>
      <dgm:t>
        <a:bodyPr/>
        <a:lstStyle/>
        <a:p>
          <a:endParaRPr lang="fr-BE"/>
        </a:p>
      </dgm:t>
    </dgm:pt>
    <dgm:pt modelId="{4039D229-0FD9-4738-8788-2CFC90BEEC31}">
      <dgm:prSet phldrT="[Texte]"/>
      <dgm:spPr/>
      <dgm:t>
        <a:bodyPr/>
        <a:lstStyle/>
        <a:p>
          <a:r>
            <a:rPr lang="fr-BE" dirty="0"/>
            <a:t>MICHAUX Gilles</a:t>
          </a:r>
        </a:p>
      </dgm:t>
    </dgm:pt>
    <dgm:pt modelId="{172ECE8D-AF06-4DFA-9E53-EF007963C6E6}" type="parTrans" cxnId="{7985374D-B7E0-46D9-82AE-39EDB1E788AD}">
      <dgm:prSet/>
      <dgm:spPr/>
      <dgm:t>
        <a:bodyPr/>
        <a:lstStyle/>
        <a:p>
          <a:endParaRPr lang="fr-BE"/>
        </a:p>
      </dgm:t>
    </dgm:pt>
    <dgm:pt modelId="{D8B4B442-D87E-435A-A676-178016DCA940}" type="sibTrans" cxnId="{7985374D-B7E0-46D9-82AE-39EDB1E788AD}">
      <dgm:prSet/>
      <dgm:spPr/>
      <dgm:t>
        <a:bodyPr/>
        <a:lstStyle/>
        <a:p>
          <a:endParaRPr lang="fr-BE"/>
        </a:p>
      </dgm:t>
    </dgm:pt>
    <dgm:pt modelId="{2684D160-E44D-4C18-83ED-70A1DF608782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Lingerie</a:t>
          </a:r>
        </a:p>
      </dgm:t>
    </dgm:pt>
    <dgm:pt modelId="{103C43C2-FEAC-4087-BA25-1D3ADEB9D740}" type="parTrans" cxnId="{48E4C8DA-8C52-4DC7-B442-0633D0B81B15}">
      <dgm:prSet/>
      <dgm:spPr/>
      <dgm:t>
        <a:bodyPr/>
        <a:lstStyle/>
        <a:p>
          <a:endParaRPr lang="fr-BE"/>
        </a:p>
      </dgm:t>
    </dgm:pt>
    <dgm:pt modelId="{414B4356-40EB-4D3B-A17B-1725906FB575}" type="sibTrans" cxnId="{48E4C8DA-8C52-4DC7-B442-0633D0B81B15}">
      <dgm:prSet/>
      <dgm:spPr/>
      <dgm:t>
        <a:bodyPr/>
        <a:lstStyle/>
        <a:p>
          <a:endParaRPr lang="fr-BE"/>
        </a:p>
      </dgm:t>
    </dgm:pt>
    <dgm:pt modelId="{7C0E934E-4B44-4DB3-AD1C-60F2C7129F76}">
      <dgm:prSet phldrT="[Texte]"/>
      <dgm:spPr/>
      <dgm:t>
        <a:bodyPr/>
        <a:lstStyle/>
        <a:p>
          <a:r>
            <a:rPr lang="fr-BE" dirty="0"/>
            <a:t>CELIK </a:t>
          </a:r>
          <a:r>
            <a:rPr lang="fr-BE" dirty="0" err="1"/>
            <a:t>Saïdé</a:t>
          </a:r>
          <a:endParaRPr lang="fr-BE" dirty="0"/>
        </a:p>
      </dgm:t>
    </dgm:pt>
    <dgm:pt modelId="{80954B63-16ED-4B44-8372-905729BE8B35}" type="parTrans" cxnId="{58F76C0A-B701-4427-8CB1-71650CF0DB83}">
      <dgm:prSet/>
      <dgm:spPr/>
      <dgm:t>
        <a:bodyPr/>
        <a:lstStyle/>
        <a:p>
          <a:endParaRPr lang="fr-BE"/>
        </a:p>
      </dgm:t>
    </dgm:pt>
    <dgm:pt modelId="{AD700651-F7B5-42F1-875A-39E370CEDBE6}" type="sibTrans" cxnId="{58F76C0A-B701-4427-8CB1-71650CF0DB83}">
      <dgm:prSet/>
      <dgm:spPr/>
      <dgm:t>
        <a:bodyPr/>
        <a:lstStyle/>
        <a:p>
          <a:endParaRPr lang="fr-BE"/>
        </a:p>
      </dgm:t>
    </dgm:pt>
    <dgm:pt modelId="{5D8CA61F-A7C7-4650-934C-8D67C70FBCCF}">
      <dgm:prSet phldrT="[Texte]"/>
      <dgm:spPr/>
      <dgm:t>
        <a:bodyPr/>
        <a:lstStyle/>
        <a:p>
          <a:r>
            <a:rPr lang="fr-BE" dirty="0"/>
            <a:t>KAUSOKO Isabelle</a:t>
          </a:r>
        </a:p>
      </dgm:t>
    </dgm:pt>
    <dgm:pt modelId="{F11B93B0-D87E-48A5-A2DC-54AA504AECD3}" type="parTrans" cxnId="{8BF7FEFE-33D6-421A-9540-8AC0809E8776}">
      <dgm:prSet/>
      <dgm:spPr/>
      <dgm:t>
        <a:bodyPr/>
        <a:lstStyle/>
        <a:p>
          <a:endParaRPr lang="fr-BE"/>
        </a:p>
      </dgm:t>
    </dgm:pt>
    <dgm:pt modelId="{0DD69937-BE77-49B0-AFC3-117E9C9C5B2A}" type="sibTrans" cxnId="{8BF7FEFE-33D6-421A-9540-8AC0809E8776}">
      <dgm:prSet/>
      <dgm:spPr/>
      <dgm:t>
        <a:bodyPr/>
        <a:lstStyle/>
        <a:p>
          <a:endParaRPr lang="fr-BE"/>
        </a:p>
      </dgm:t>
    </dgm:pt>
    <dgm:pt modelId="{3B05B522-6B3A-4A01-93B0-3BF6CA186C43}">
      <dgm:prSet phldrT="[Texte]"/>
      <dgm:spPr/>
      <dgm:t>
        <a:bodyPr/>
        <a:lstStyle/>
        <a:p>
          <a:r>
            <a:rPr lang="fr-BE" dirty="0"/>
            <a:t>DUQUENNE Delphine                       Responsable</a:t>
          </a:r>
        </a:p>
      </dgm:t>
    </dgm:pt>
    <dgm:pt modelId="{8EA48398-8B57-4ED7-9A0F-68ED05890001}" type="parTrans" cxnId="{E6EA1F9C-E367-4329-A8D1-4844E7B79FF8}">
      <dgm:prSet/>
      <dgm:spPr/>
      <dgm:t>
        <a:bodyPr/>
        <a:lstStyle/>
        <a:p>
          <a:endParaRPr lang="fr-BE"/>
        </a:p>
      </dgm:t>
    </dgm:pt>
    <dgm:pt modelId="{47B49E57-0B57-47AE-8FC6-DE79AC5E5E41}" type="sibTrans" cxnId="{E6EA1F9C-E367-4329-A8D1-4844E7B79FF8}">
      <dgm:prSet/>
      <dgm:spPr/>
      <dgm:t>
        <a:bodyPr/>
        <a:lstStyle/>
        <a:p>
          <a:endParaRPr lang="fr-BE"/>
        </a:p>
      </dgm:t>
    </dgm:pt>
    <dgm:pt modelId="{A49CC8C4-5779-4290-B639-9ABCF1E7FE95}">
      <dgm:prSet phldrT="[Texte]"/>
      <dgm:spPr/>
      <dgm:t>
        <a:bodyPr/>
        <a:lstStyle/>
        <a:p>
          <a:r>
            <a:rPr lang="fr-BE" dirty="0"/>
            <a:t>DECALF Dorice</a:t>
          </a:r>
        </a:p>
      </dgm:t>
    </dgm:pt>
    <dgm:pt modelId="{EB8936D3-9360-4A23-BFBC-B54C0CDC887F}" type="parTrans" cxnId="{7A1A0194-B426-46B3-A528-C350CC1B08A5}">
      <dgm:prSet/>
      <dgm:spPr/>
      <dgm:t>
        <a:bodyPr/>
        <a:lstStyle/>
        <a:p>
          <a:endParaRPr lang="fr-BE"/>
        </a:p>
      </dgm:t>
    </dgm:pt>
    <dgm:pt modelId="{946E2E62-4A9C-47CE-8E06-7FCD28EBF452}" type="sibTrans" cxnId="{7A1A0194-B426-46B3-A528-C350CC1B08A5}">
      <dgm:prSet/>
      <dgm:spPr/>
      <dgm:t>
        <a:bodyPr/>
        <a:lstStyle/>
        <a:p>
          <a:endParaRPr lang="fr-BE"/>
        </a:p>
      </dgm:t>
    </dgm:pt>
    <dgm:pt modelId="{52BD3DC3-386A-4D47-B088-FD6EBB9037CB}">
      <dgm:prSet phldrT="[Texte]"/>
      <dgm:spPr/>
      <dgm:t>
        <a:bodyPr/>
        <a:lstStyle/>
        <a:p>
          <a:r>
            <a:rPr lang="fr-BE" dirty="0"/>
            <a:t>DANIEL Christian                                 Responsable</a:t>
          </a:r>
        </a:p>
      </dgm:t>
    </dgm:pt>
    <dgm:pt modelId="{FD147E72-FB75-4990-80EA-5E16F04D5C62}" type="parTrans" cxnId="{41FF29AB-0353-47A7-A5DF-4A43A0EF40E2}">
      <dgm:prSet/>
      <dgm:spPr/>
      <dgm:t>
        <a:bodyPr/>
        <a:lstStyle/>
        <a:p>
          <a:endParaRPr lang="fr-BE"/>
        </a:p>
      </dgm:t>
    </dgm:pt>
    <dgm:pt modelId="{51AD1BA8-0E75-43C4-B630-2BB9815303A4}" type="sibTrans" cxnId="{41FF29AB-0353-47A7-A5DF-4A43A0EF40E2}">
      <dgm:prSet/>
      <dgm:spPr/>
      <dgm:t>
        <a:bodyPr/>
        <a:lstStyle/>
        <a:p>
          <a:endParaRPr lang="fr-BE"/>
        </a:p>
      </dgm:t>
    </dgm:pt>
    <dgm:pt modelId="{702C79C2-91D7-4A1D-A482-7172BB226FF1}">
      <dgm:prSet phldrT="[Texte]"/>
      <dgm:spPr/>
      <dgm:t>
        <a:bodyPr/>
        <a:lstStyle/>
        <a:p>
          <a:r>
            <a:rPr lang="fr-BE" dirty="0"/>
            <a:t>BAUVAL Virginie                                Responsable</a:t>
          </a:r>
        </a:p>
      </dgm:t>
    </dgm:pt>
    <dgm:pt modelId="{84983C93-C1D1-4AC6-9C4F-CD79B3DED37A}" type="parTrans" cxnId="{4E25B980-842B-4FA9-AACD-E04E0A74472D}">
      <dgm:prSet/>
      <dgm:spPr/>
      <dgm:t>
        <a:bodyPr/>
        <a:lstStyle/>
        <a:p>
          <a:endParaRPr lang="fr-BE"/>
        </a:p>
      </dgm:t>
    </dgm:pt>
    <dgm:pt modelId="{23397FC2-9959-4542-8379-3139BEE7A5BD}" type="sibTrans" cxnId="{4E25B980-842B-4FA9-AACD-E04E0A74472D}">
      <dgm:prSet/>
      <dgm:spPr/>
      <dgm:t>
        <a:bodyPr/>
        <a:lstStyle/>
        <a:p>
          <a:endParaRPr lang="fr-BE"/>
        </a:p>
      </dgm:t>
    </dgm:pt>
    <dgm:pt modelId="{2F351EE4-6997-4971-9F6B-9EC9364CE478}">
      <dgm:prSet phldrT="[Texte]"/>
      <dgm:spPr/>
      <dgm:t>
        <a:bodyPr/>
        <a:lstStyle/>
        <a:p>
          <a:r>
            <a:rPr lang="fr-BE" dirty="0" smtClean="0"/>
            <a:t>HEINE Oliver                                        </a:t>
          </a:r>
          <a:r>
            <a:rPr lang="fr-BE" dirty="0"/>
            <a:t>Responsable économat</a:t>
          </a:r>
        </a:p>
      </dgm:t>
    </dgm:pt>
    <dgm:pt modelId="{42903566-B3A7-4A28-95EB-EDBDA7ACF9A0}" type="parTrans" cxnId="{8020AB56-5F14-4841-A8A3-5D54EE303BA7}">
      <dgm:prSet/>
      <dgm:spPr/>
      <dgm:t>
        <a:bodyPr/>
        <a:lstStyle/>
        <a:p>
          <a:endParaRPr lang="fr-BE"/>
        </a:p>
      </dgm:t>
    </dgm:pt>
    <dgm:pt modelId="{DEAB08F1-8837-45BE-BA54-6E2DA751EFA6}" type="sibTrans" cxnId="{8020AB56-5F14-4841-A8A3-5D54EE303BA7}">
      <dgm:prSet/>
      <dgm:spPr/>
      <dgm:t>
        <a:bodyPr/>
        <a:lstStyle/>
        <a:p>
          <a:endParaRPr lang="fr-BE"/>
        </a:p>
      </dgm:t>
    </dgm:pt>
    <dgm:pt modelId="{B287EE9D-AD09-4A20-BA4C-40E36523D921}">
      <dgm:prSet phldrT="[Texte]"/>
      <dgm:spPr/>
      <dgm:t>
        <a:bodyPr/>
        <a:lstStyle/>
        <a:p>
          <a:r>
            <a:rPr lang="fr-BE" dirty="0"/>
            <a:t>PRIEM Patrick                                      Responsable facturation</a:t>
          </a:r>
        </a:p>
      </dgm:t>
    </dgm:pt>
    <dgm:pt modelId="{EC4B3795-BDE7-46AC-A2AC-AE10636418C0}" type="parTrans" cxnId="{56D933D3-9CF3-4C65-B1F8-B89DCBC2540F}">
      <dgm:prSet/>
      <dgm:spPr/>
      <dgm:t>
        <a:bodyPr/>
        <a:lstStyle/>
        <a:p>
          <a:endParaRPr lang="fr-BE"/>
        </a:p>
      </dgm:t>
    </dgm:pt>
    <dgm:pt modelId="{0C57DF04-5132-4987-9207-BCAE26CBA336}" type="sibTrans" cxnId="{56D933D3-9CF3-4C65-B1F8-B89DCBC2540F}">
      <dgm:prSet/>
      <dgm:spPr/>
      <dgm:t>
        <a:bodyPr/>
        <a:lstStyle/>
        <a:p>
          <a:endParaRPr lang="fr-BE"/>
        </a:p>
      </dgm:t>
    </dgm:pt>
    <dgm:pt modelId="{B3DFB8F4-48A1-4207-BFCB-A03DCDB15F4B}">
      <dgm:prSet phldrT="[Texte]"/>
      <dgm:spPr/>
      <dgm:t>
        <a:bodyPr/>
        <a:lstStyle/>
        <a:p>
          <a:r>
            <a:rPr lang="fr-BE" dirty="0"/>
            <a:t>SIMON Sylvie                                       Responsable comptabilité</a:t>
          </a:r>
        </a:p>
      </dgm:t>
    </dgm:pt>
    <dgm:pt modelId="{1496BBAA-939A-43EC-BE6E-EF3FF67E6440}" type="parTrans" cxnId="{3AAC4588-030E-4096-B2BD-C0CF8F1EC027}">
      <dgm:prSet/>
      <dgm:spPr/>
      <dgm:t>
        <a:bodyPr/>
        <a:lstStyle/>
        <a:p>
          <a:endParaRPr lang="fr-BE"/>
        </a:p>
      </dgm:t>
    </dgm:pt>
    <dgm:pt modelId="{6E9B0192-47A1-438C-85EB-D3B2C5B926A1}" type="sibTrans" cxnId="{3AAC4588-030E-4096-B2BD-C0CF8F1EC027}">
      <dgm:prSet/>
      <dgm:spPr/>
      <dgm:t>
        <a:bodyPr/>
        <a:lstStyle/>
        <a:p>
          <a:endParaRPr lang="fr-BE"/>
        </a:p>
      </dgm:t>
    </dgm:pt>
    <dgm:pt modelId="{CE641558-F862-4B72-A0E0-9CE29DC4F1F6}">
      <dgm:prSet phldrT="[Texte]"/>
      <dgm:spPr/>
      <dgm:t>
        <a:bodyPr/>
        <a:lstStyle/>
        <a:p>
          <a:r>
            <a:rPr lang="fr-BE" dirty="0"/>
            <a:t>WIAME Alisson</a:t>
          </a:r>
        </a:p>
      </dgm:t>
    </dgm:pt>
    <dgm:pt modelId="{330E58A4-7064-4989-A80A-FFACE8A6C55B}" type="parTrans" cxnId="{5AD3FF22-CEEB-4686-B116-A5C4B02C6483}">
      <dgm:prSet/>
      <dgm:spPr/>
      <dgm:t>
        <a:bodyPr/>
        <a:lstStyle/>
        <a:p>
          <a:endParaRPr lang="fr-BE"/>
        </a:p>
      </dgm:t>
    </dgm:pt>
    <dgm:pt modelId="{03708B50-FB6B-4851-850B-2FA5BBA6DFD4}" type="sibTrans" cxnId="{5AD3FF22-CEEB-4686-B116-A5C4B02C6483}">
      <dgm:prSet/>
      <dgm:spPr/>
      <dgm:t>
        <a:bodyPr/>
        <a:lstStyle/>
        <a:p>
          <a:endParaRPr lang="fr-BE"/>
        </a:p>
      </dgm:t>
    </dgm:pt>
    <dgm:pt modelId="{9698FB08-D4C7-4F27-B46C-B3613116F8B3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Livraison</a:t>
          </a:r>
        </a:p>
      </dgm:t>
    </dgm:pt>
    <dgm:pt modelId="{2FD3BCB3-E8FF-49A4-AD71-F35F2E057E4D}" type="parTrans" cxnId="{AB01B602-1AFA-4B81-BEE8-75C79F69E343}">
      <dgm:prSet/>
      <dgm:spPr/>
      <dgm:t>
        <a:bodyPr/>
        <a:lstStyle/>
        <a:p>
          <a:endParaRPr lang="fr-BE"/>
        </a:p>
      </dgm:t>
    </dgm:pt>
    <dgm:pt modelId="{A4237BBB-4FF5-451D-9D31-B38A81B315A4}" type="sibTrans" cxnId="{AB01B602-1AFA-4B81-BEE8-75C79F69E343}">
      <dgm:prSet/>
      <dgm:spPr/>
      <dgm:t>
        <a:bodyPr/>
        <a:lstStyle/>
        <a:p>
          <a:endParaRPr lang="fr-BE"/>
        </a:p>
      </dgm:t>
    </dgm:pt>
    <dgm:pt modelId="{397981AA-120C-4F2B-93A6-2700E8AE4BC4}">
      <dgm:prSet phldrT="[Texte]"/>
      <dgm:spPr/>
      <dgm:t>
        <a:bodyPr/>
        <a:lstStyle/>
        <a:p>
          <a:r>
            <a:rPr lang="fr-BE" dirty="0"/>
            <a:t>LIBION Pierre                                           </a:t>
          </a:r>
        </a:p>
      </dgm:t>
    </dgm:pt>
    <dgm:pt modelId="{83EE83DB-6E00-4CBB-BF84-D911FCBE5B7C}" type="parTrans" cxnId="{4691C9B9-1D0C-4C08-8358-1227CE1019FC}">
      <dgm:prSet/>
      <dgm:spPr/>
      <dgm:t>
        <a:bodyPr/>
        <a:lstStyle/>
        <a:p>
          <a:endParaRPr lang="fr-BE"/>
        </a:p>
      </dgm:t>
    </dgm:pt>
    <dgm:pt modelId="{F6A604C6-C40F-4B80-A92C-34ACEBA4FC7F}" type="sibTrans" cxnId="{4691C9B9-1D0C-4C08-8358-1227CE1019FC}">
      <dgm:prSet/>
      <dgm:spPr/>
      <dgm:t>
        <a:bodyPr/>
        <a:lstStyle/>
        <a:p>
          <a:endParaRPr lang="fr-BE"/>
        </a:p>
      </dgm:t>
    </dgm:pt>
    <dgm:pt modelId="{F0FBDFA8-84F2-4C7B-AD3C-64DD1D3F5435}">
      <dgm:prSet phldrT="[Texte]"/>
      <dgm:spPr/>
      <dgm:t>
        <a:bodyPr/>
        <a:lstStyle/>
        <a:p>
          <a:r>
            <a:rPr lang="fr-BE" dirty="0">
              <a:solidFill>
                <a:schemeClr val="tx1"/>
              </a:solidFill>
            </a:rPr>
            <a:t>Coordination pédagogique</a:t>
          </a:r>
        </a:p>
      </dgm:t>
    </dgm:pt>
    <dgm:pt modelId="{1538CA8A-55A1-41FB-BB44-AC9E9AA7C55F}" type="parTrans" cxnId="{D07B556B-5F17-4A1F-8131-80697F7B4D96}">
      <dgm:prSet/>
      <dgm:spPr/>
      <dgm:t>
        <a:bodyPr/>
        <a:lstStyle/>
        <a:p>
          <a:endParaRPr lang="fr-BE"/>
        </a:p>
      </dgm:t>
    </dgm:pt>
    <dgm:pt modelId="{BD1D1F83-3D64-46EE-A4E4-127D09303FC6}" type="sibTrans" cxnId="{D07B556B-5F17-4A1F-8131-80697F7B4D96}">
      <dgm:prSet/>
      <dgm:spPr/>
      <dgm:t>
        <a:bodyPr/>
        <a:lstStyle/>
        <a:p>
          <a:endParaRPr lang="fr-BE"/>
        </a:p>
      </dgm:t>
    </dgm:pt>
    <dgm:pt modelId="{9A65EAC8-C837-42AC-92A3-61DDA57AD2AD}">
      <dgm:prSet phldrT="[Texte]"/>
      <dgm:spPr/>
      <dgm:t>
        <a:bodyPr/>
        <a:lstStyle/>
        <a:p>
          <a:r>
            <a:rPr lang="fr-BE" dirty="0"/>
            <a:t>HUMBLET Céline</a:t>
          </a:r>
        </a:p>
      </dgm:t>
    </dgm:pt>
    <dgm:pt modelId="{0162F23A-2F36-48AA-ABFB-32B4831D08DE}" type="parTrans" cxnId="{10FBD15A-118A-4ECD-B06E-F7128A457CBB}">
      <dgm:prSet/>
      <dgm:spPr/>
      <dgm:t>
        <a:bodyPr/>
        <a:lstStyle/>
        <a:p>
          <a:endParaRPr lang="fr-BE"/>
        </a:p>
      </dgm:t>
    </dgm:pt>
    <dgm:pt modelId="{9B4D85EF-D812-4CB4-9571-94D81C830D65}" type="sibTrans" cxnId="{10FBD15A-118A-4ECD-B06E-F7128A457CBB}">
      <dgm:prSet/>
      <dgm:spPr/>
      <dgm:t>
        <a:bodyPr/>
        <a:lstStyle/>
        <a:p>
          <a:endParaRPr lang="fr-BE"/>
        </a:p>
      </dgm:t>
    </dgm:pt>
    <dgm:pt modelId="{9F59CC50-3105-44CC-A5C8-92319DBC2AEF}">
      <dgm:prSet phldrT="[Texte]"/>
      <dgm:spPr/>
      <dgm:t>
        <a:bodyPr/>
        <a:lstStyle/>
        <a:p>
          <a:r>
            <a:rPr lang="fr-BE" dirty="0" smtClean="0"/>
            <a:t>VOOS Cindy</a:t>
          </a:r>
          <a:endParaRPr lang="fr-BE" dirty="0"/>
        </a:p>
      </dgm:t>
    </dgm:pt>
    <dgm:pt modelId="{B980832F-11A4-44A4-8369-0AC1C266FA3C}" type="parTrans" cxnId="{A68ECFB9-CDC6-4DAE-B56D-0E1D1CBB920B}">
      <dgm:prSet/>
      <dgm:spPr/>
      <dgm:t>
        <a:bodyPr/>
        <a:lstStyle/>
        <a:p>
          <a:endParaRPr lang="fr-FR"/>
        </a:p>
      </dgm:t>
    </dgm:pt>
    <dgm:pt modelId="{1360FA90-2E38-4DC4-A91D-4676D994DCAE}" type="sibTrans" cxnId="{A68ECFB9-CDC6-4DAE-B56D-0E1D1CBB920B}">
      <dgm:prSet/>
      <dgm:spPr/>
      <dgm:t>
        <a:bodyPr/>
        <a:lstStyle/>
        <a:p>
          <a:endParaRPr lang="fr-FR"/>
        </a:p>
      </dgm:t>
    </dgm:pt>
    <dgm:pt modelId="{B9ADE30C-025B-4154-B304-97F4D984A5FA}" type="pres">
      <dgm:prSet presAssocID="{129A2A08-B597-4BF5-ACBC-333C876CEC2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A641F8-24C1-4AC4-BA46-720EF6B1C9C2}" type="pres">
      <dgm:prSet presAssocID="{2A4C6768-E892-46C1-8657-54B142392628}" presName="root1" presStyleCnt="0"/>
      <dgm:spPr/>
    </dgm:pt>
    <dgm:pt modelId="{42C16E51-5465-426F-B316-F39B5435F25A}" type="pres">
      <dgm:prSet presAssocID="{2A4C6768-E892-46C1-8657-54B142392628}" presName="LevelOneTextNode" presStyleLbl="node0" presStyleIdx="0" presStyleCnt="1" custScaleX="131693" custScaleY="2428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0FCC8E2-AC9F-43C4-8870-98E348BDD63F}" type="pres">
      <dgm:prSet presAssocID="{2A4C6768-E892-46C1-8657-54B142392628}" presName="level2hierChild" presStyleCnt="0"/>
      <dgm:spPr/>
    </dgm:pt>
    <dgm:pt modelId="{A9D8E234-B612-4028-B7D3-121D64F81E79}" type="pres">
      <dgm:prSet presAssocID="{C723FEC8-23F1-4B9C-848C-386FCADA0248}" presName="conn2-1" presStyleLbl="parChTrans1D2" presStyleIdx="0" presStyleCnt="8"/>
      <dgm:spPr/>
      <dgm:t>
        <a:bodyPr/>
        <a:lstStyle/>
        <a:p>
          <a:endParaRPr lang="fr-FR"/>
        </a:p>
      </dgm:t>
    </dgm:pt>
    <dgm:pt modelId="{1C1A0A6D-0B5F-4F83-86DD-5BD5413B18E4}" type="pres">
      <dgm:prSet presAssocID="{C723FEC8-23F1-4B9C-848C-386FCADA0248}" presName="connTx" presStyleLbl="parChTrans1D2" presStyleIdx="0" presStyleCnt="8"/>
      <dgm:spPr/>
      <dgm:t>
        <a:bodyPr/>
        <a:lstStyle/>
        <a:p>
          <a:endParaRPr lang="fr-FR"/>
        </a:p>
      </dgm:t>
    </dgm:pt>
    <dgm:pt modelId="{D69CD483-48D6-40EC-BAFD-16C90B5DE037}" type="pres">
      <dgm:prSet presAssocID="{937F9523-B15F-4D0F-8D24-4E66189081B7}" presName="root2" presStyleCnt="0"/>
      <dgm:spPr/>
    </dgm:pt>
    <dgm:pt modelId="{6C2A0C6D-EB7F-42B1-B2D2-539A9ECD9733}" type="pres">
      <dgm:prSet presAssocID="{937F9523-B15F-4D0F-8D24-4E66189081B7}" presName="LevelTwoTextNode" presStyleLbl="node2" presStyleIdx="0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D000662-3AE4-4247-9DE1-C7BE31C28D19}" type="pres">
      <dgm:prSet presAssocID="{937F9523-B15F-4D0F-8D24-4E66189081B7}" presName="level3hierChild" presStyleCnt="0"/>
      <dgm:spPr/>
    </dgm:pt>
    <dgm:pt modelId="{09186613-6F25-4E45-AD27-8B7DFD44A2ED}" type="pres">
      <dgm:prSet presAssocID="{84983C93-C1D1-4AC6-9C4F-CD79B3DED37A}" presName="conn2-1" presStyleLbl="parChTrans1D3" presStyleIdx="0" presStyleCnt="15"/>
      <dgm:spPr/>
      <dgm:t>
        <a:bodyPr/>
        <a:lstStyle/>
        <a:p>
          <a:endParaRPr lang="fr-FR"/>
        </a:p>
      </dgm:t>
    </dgm:pt>
    <dgm:pt modelId="{7F2D2856-1795-4330-9FE4-F007C5496D42}" type="pres">
      <dgm:prSet presAssocID="{84983C93-C1D1-4AC6-9C4F-CD79B3DED37A}" presName="connTx" presStyleLbl="parChTrans1D3" presStyleIdx="0" presStyleCnt="15"/>
      <dgm:spPr/>
      <dgm:t>
        <a:bodyPr/>
        <a:lstStyle/>
        <a:p>
          <a:endParaRPr lang="fr-FR"/>
        </a:p>
      </dgm:t>
    </dgm:pt>
    <dgm:pt modelId="{2D7E2D26-D0FD-4A41-9F1C-5D8AAFFC479F}" type="pres">
      <dgm:prSet presAssocID="{702C79C2-91D7-4A1D-A482-7172BB226FF1}" presName="root2" presStyleCnt="0"/>
      <dgm:spPr/>
    </dgm:pt>
    <dgm:pt modelId="{61D6A4CB-3477-4703-806D-F3F6057AEA80}" type="pres">
      <dgm:prSet presAssocID="{702C79C2-91D7-4A1D-A482-7172BB226FF1}" presName="LevelTwoTextNode" presStyleLbl="node3" presStyleIdx="0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F240FD-D421-4C60-A327-BFCBBED94FA8}" type="pres">
      <dgm:prSet presAssocID="{702C79C2-91D7-4A1D-A482-7172BB226FF1}" presName="level3hierChild" presStyleCnt="0"/>
      <dgm:spPr/>
    </dgm:pt>
    <dgm:pt modelId="{B177C3C6-30E1-4F42-9285-A55BCE6A1DFD}" type="pres">
      <dgm:prSet presAssocID="{FFBED0AD-CDD7-4091-B3E4-D4198ECC4682}" presName="conn2-1" presStyleLbl="parChTrans1D2" presStyleIdx="1" presStyleCnt="8"/>
      <dgm:spPr/>
      <dgm:t>
        <a:bodyPr/>
        <a:lstStyle/>
        <a:p>
          <a:endParaRPr lang="fr-FR"/>
        </a:p>
      </dgm:t>
    </dgm:pt>
    <dgm:pt modelId="{6263F310-443C-4633-BEF8-A5C491F4ACDA}" type="pres">
      <dgm:prSet presAssocID="{FFBED0AD-CDD7-4091-B3E4-D4198ECC4682}" presName="connTx" presStyleLbl="parChTrans1D2" presStyleIdx="1" presStyleCnt="8"/>
      <dgm:spPr/>
      <dgm:t>
        <a:bodyPr/>
        <a:lstStyle/>
        <a:p>
          <a:endParaRPr lang="fr-FR"/>
        </a:p>
      </dgm:t>
    </dgm:pt>
    <dgm:pt modelId="{7C450C3E-80BA-471E-A2D9-6C98E841C5EC}" type="pres">
      <dgm:prSet presAssocID="{4177F6A5-2BEB-4DC5-8CF9-D194F9219139}" presName="root2" presStyleCnt="0"/>
      <dgm:spPr/>
    </dgm:pt>
    <dgm:pt modelId="{55C80B13-DD46-4D63-963E-1E1F3623EDD2}" type="pres">
      <dgm:prSet presAssocID="{4177F6A5-2BEB-4DC5-8CF9-D194F9219139}" presName="LevelTwoTextNode" presStyleLbl="node2" presStyleIdx="1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DFC473-D42C-42EA-A3E1-3640CA99C3E7}" type="pres">
      <dgm:prSet presAssocID="{4177F6A5-2BEB-4DC5-8CF9-D194F9219139}" presName="level3hierChild" presStyleCnt="0"/>
      <dgm:spPr/>
    </dgm:pt>
    <dgm:pt modelId="{4A573E86-E5AE-44AB-A338-6E8C29FDAC48}" type="pres">
      <dgm:prSet presAssocID="{8EA48398-8B57-4ED7-9A0F-68ED05890001}" presName="conn2-1" presStyleLbl="parChTrans1D3" presStyleIdx="1" presStyleCnt="15"/>
      <dgm:spPr/>
      <dgm:t>
        <a:bodyPr/>
        <a:lstStyle/>
        <a:p>
          <a:endParaRPr lang="fr-FR"/>
        </a:p>
      </dgm:t>
    </dgm:pt>
    <dgm:pt modelId="{D3E9A646-0466-4509-8CEC-1C910236628E}" type="pres">
      <dgm:prSet presAssocID="{8EA48398-8B57-4ED7-9A0F-68ED05890001}" presName="connTx" presStyleLbl="parChTrans1D3" presStyleIdx="1" presStyleCnt="15"/>
      <dgm:spPr/>
      <dgm:t>
        <a:bodyPr/>
        <a:lstStyle/>
        <a:p>
          <a:endParaRPr lang="fr-FR"/>
        </a:p>
      </dgm:t>
    </dgm:pt>
    <dgm:pt modelId="{17B4F8C9-D931-4986-8476-A1671D533C41}" type="pres">
      <dgm:prSet presAssocID="{3B05B522-6B3A-4A01-93B0-3BF6CA186C43}" presName="root2" presStyleCnt="0"/>
      <dgm:spPr/>
    </dgm:pt>
    <dgm:pt modelId="{D4E1D609-E17D-4181-A0FE-0559DA869063}" type="pres">
      <dgm:prSet presAssocID="{3B05B522-6B3A-4A01-93B0-3BF6CA186C43}" presName="LevelTwoTextNode" presStyleLbl="node3" presStyleIdx="1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3D1948-CA1F-45A0-A4E0-8BA72C0D0394}" type="pres">
      <dgm:prSet presAssocID="{3B05B522-6B3A-4A01-93B0-3BF6CA186C43}" presName="level3hierChild" presStyleCnt="0"/>
      <dgm:spPr/>
    </dgm:pt>
    <dgm:pt modelId="{F902B7E7-DE66-4714-9FD7-39B33E650A2D}" type="pres">
      <dgm:prSet presAssocID="{EB8936D3-9360-4A23-BFBC-B54C0CDC887F}" presName="conn2-1" presStyleLbl="parChTrans1D3" presStyleIdx="2" presStyleCnt="15"/>
      <dgm:spPr/>
      <dgm:t>
        <a:bodyPr/>
        <a:lstStyle/>
        <a:p>
          <a:endParaRPr lang="fr-FR"/>
        </a:p>
      </dgm:t>
    </dgm:pt>
    <dgm:pt modelId="{FAF99D10-2135-4E24-AA39-8EB7B3F43A25}" type="pres">
      <dgm:prSet presAssocID="{EB8936D3-9360-4A23-BFBC-B54C0CDC887F}" presName="connTx" presStyleLbl="parChTrans1D3" presStyleIdx="2" presStyleCnt="15"/>
      <dgm:spPr/>
      <dgm:t>
        <a:bodyPr/>
        <a:lstStyle/>
        <a:p>
          <a:endParaRPr lang="fr-FR"/>
        </a:p>
      </dgm:t>
    </dgm:pt>
    <dgm:pt modelId="{05163E0A-2DD0-40F3-A809-041B342E8361}" type="pres">
      <dgm:prSet presAssocID="{A49CC8C4-5779-4290-B639-9ABCF1E7FE95}" presName="root2" presStyleCnt="0"/>
      <dgm:spPr/>
    </dgm:pt>
    <dgm:pt modelId="{5CAE7546-F822-477D-BDE7-2F93113C618E}" type="pres">
      <dgm:prSet presAssocID="{A49CC8C4-5779-4290-B639-9ABCF1E7FE95}" presName="LevelTwoTextNode" presStyleLbl="node3" presStyleIdx="2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4241AB-C2C7-4AC6-90A4-4D921817168D}" type="pres">
      <dgm:prSet presAssocID="{A49CC8C4-5779-4290-B639-9ABCF1E7FE95}" presName="level3hierChild" presStyleCnt="0"/>
      <dgm:spPr/>
    </dgm:pt>
    <dgm:pt modelId="{8D066B63-4675-475B-AA3B-58E3D0B1022C}" type="pres">
      <dgm:prSet presAssocID="{5D0284DF-77AC-4746-89B0-C043D7E3B39E}" presName="conn2-1" presStyleLbl="parChTrans1D2" presStyleIdx="2" presStyleCnt="8"/>
      <dgm:spPr/>
      <dgm:t>
        <a:bodyPr/>
        <a:lstStyle/>
        <a:p>
          <a:endParaRPr lang="fr-FR"/>
        </a:p>
      </dgm:t>
    </dgm:pt>
    <dgm:pt modelId="{FBF7D89A-FC7A-45BB-BF8B-51D206E54D20}" type="pres">
      <dgm:prSet presAssocID="{5D0284DF-77AC-4746-89B0-C043D7E3B39E}" presName="connTx" presStyleLbl="parChTrans1D2" presStyleIdx="2" presStyleCnt="8"/>
      <dgm:spPr/>
      <dgm:t>
        <a:bodyPr/>
        <a:lstStyle/>
        <a:p>
          <a:endParaRPr lang="fr-FR"/>
        </a:p>
      </dgm:t>
    </dgm:pt>
    <dgm:pt modelId="{6379241E-97AC-4AA7-A597-D6C85969D16F}" type="pres">
      <dgm:prSet presAssocID="{BBD883D1-8668-46C8-9A53-DAEB1E967430}" presName="root2" presStyleCnt="0"/>
      <dgm:spPr/>
    </dgm:pt>
    <dgm:pt modelId="{BDEE4696-31C3-4316-A187-159FD6DD4F0A}" type="pres">
      <dgm:prSet presAssocID="{BBD883D1-8668-46C8-9A53-DAEB1E967430}" presName="LevelTwoTextNode" presStyleLbl="node2" presStyleIdx="2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483405-C706-47BA-849C-35039A2C753A}" type="pres">
      <dgm:prSet presAssocID="{BBD883D1-8668-46C8-9A53-DAEB1E967430}" presName="level3hierChild" presStyleCnt="0"/>
      <dgm:spPr/>
    </dgm:pt>
    <dgm:pt modelId="{5F780D5D-D2D1-4642-A293-04A9503F6993}" type="pres">
      <dgm:prSet presAssocID="{42903566-B3A7-4A28-95EB-EDBDA7ACF9A0}" presName="conn2-1" presStyleLbl="parChTrans1D3" presStyleIdx="3" presStyleCnt="15"/>
      <dgm:spPr/>
      <dgm:t>
        <a:bodyPr/>
        <a:lstStyle/>
        <a:p>
          <a:endParaRPr lang="fr-FR"/>
        </a:p>
      </dgm:t>
    </dgm:pt>
    <dgm:pt modelId="{50397870-BDB3-4BD4-A275-56AD14F940E6}" type="pres">
      <dgm:prSet presAssocID="{42903566-B3A7-4A28-95EB-EDBDA7ACF9A0}" presName="connTx" presStyleLbl="parChTrans1D3" presStyleIdx="3" presStyleCnt="15"/>
      <dgm:spPr/>
      <dgm:t>
        <a:bodyPr/>
        <a:lstStyle/>
        <a:p>
          <a:endParaRPr lang="fr-FR"/>
        </a:p>
      </dgm:t>
    </dgm:pt>
    <dgm:pt modelId="{E19ECA77-8FD9-497D-BCF0-3D77E9287A10}" type="pres">
      <dgm:prSet presAssocID="{2F351EE4-6997-4971-9F6B-9EC9364CE478}" presName="root2" presStyleCnt="0"/>
      <dgm:spPr/>
    </dgm:pt>
    <dgm:pt modelId="{69E564A2-31AA-4F45-B87F-C0C4E6561B32}" type="pres">
      <dgm:prSet presAssocID="{2F351EE4-6997-4971-9F6B-9EC9364CE478}" presName="LevelTwoTextNode" presStyleLbl="node3" presStyleIdx="3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8AC1C1-7F49-4B60-8E0C-D20C829F6291}" type="pres">
      <dgm:prSet presAssocID="{2F351EE4-6997-4971-9F6B-9EC9364CE478}" presName="level3hierChild" presStyleCnt="0"/>
      <dgm:spPr/>
    </dgm:pt>
    <dgm:pt modelId="{A85FA5EA-96C0-4568-ACB1-1967BED8A5B1}" type="pres">
      <dgm:prSet presAssocID="{EC4B3795-BDE7-46AC-A2AC-AE10636418C0}" presName="conn2-1" presStyleLbl="parChTrans1D3" presStyleIdx="4" presStyleCnt="15"/>
      <dgm:spPr/>
      <dgm:t>
        <a:bodyPr/>
        <a:lstStyle/>
        <a:p>
          <a:endParaRPr lang="fr-FR"/>
        </a:p>
      </dgm:t>
    </dgm:pt>
    <dgm:pt modelId="{DB0EC6AC-3CCF-49DE-8627-1104D08872BA}" type="pres">
      <dgm:prSet presAssocID="{EC4B3795-BDE7-46AC-A2AC-AE10636418C0}" presName="connTx" presStyleLbl="parChTrans1D3" presStyleIdx="4" presStyleCnt="15"/>
      <dgm:spPr/>
      <dgm:t>
        <a:bodyPr/>
        <a:lstStyle/>
        <a:p>
          <a:endParaRPr lang="fr-FR"/>
        </a:p>
      </dgm:t>
    </dgm:pt>
    <dgm:pt modelId="{12C34596-8E32-456C-8A59-0B328CB790FA}" type="pres">
      <dgm:prSet presAssocID="{B287EE9D-AD09-4A20-BA4C-40E36523D921}" presName="root2" presStyleCnt="0"/>
      <dgm:spPr/>
    </dgm:pt>
    <dgm:pt modelId="{76A01A1F-C552-47B4-90BE-ED5FD5F81320}" type="pres">
      <dgm:prSet presAssocID="{B287EE9D-AD09-4A20-BA4C-40E36523D921}" presName="LevelTwoTextNode" presStyleLbl="node3" presStyleIdx="4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763769-76A7-420A-ADC7-86FCFADEF9E1}" type="pres">
      <dgm:prSet presAssocID="{B287EE9D-AD09-4A20-BA4C-40E36523D921}" presName="level3hierChild" presStyleCnt="0"/>
      <dgm:spPr/>
    </dgm:pt>
    <dgm:pt modelId="{A74205B0-B070-4143-90FD-4976CE561546}" type="pres">
      <dgm:prSet presAssocID="{1496BBAA-939A-43EC-BE6E-EF3FF67E6440}" presName="conn2-1" presStyleLbl="parChTrans1D3" presStyleIdx="5" presStyleCnt="15"/>
      <dgm:spPr/>
      <dgm:t>
        <a:bodyPr/>
        <a:lstStyle/>
        <a:p>
          <a:endParaRPr lang="fr-FR"/>
        </a:p>
      </dgm:t>
    </dgm:pt>
    <dgm:pt modelId="{38DB698B-5213-4515-AA12-0EC762379FE5}" type="pres">
      <dgm:prSet presAssocID="{1496BBAA-939A-43EC-BE6E-EF3FF67E6440}" presName="connTx" presStyleLbl="parChTrans1D3" presStyleIdx="5" presStyleCnt="15"/>
      <dgm:spPr/>
      <dgm:t>
        <a:bodyPr/>
        <a:lstStyle/>
        <a:p>
          <a:endParaRPr lang="fr-FR"/>
        </a:p>
      </dgm:t>
    </dgm:pt>
    <dgm:pt modelId="{79AF02BC-AE73-42DB-9EDD-4A46474EA5F9}" type="pres">
      <dgm:prSet presAssocID="{B3DFB8F4-48A1-4207-BFCB-A03DCDB15F4B}" presName="root2" presStyleCnt="0"/>
      <dgm:spPr/>
    </dgm:pt>
    <dgm:pt modelId="{8D80C1B4-4525-4804-8189-5F03CE663190}" type="pres">
      <dgm:prSet presAssocID="{B3DFB8F4-48A1-4207-BFCB-A03DCDB15F4B}" presName="LevelTwoTextNode" presStyleLbl="node3" presStyleIdx="5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A20806-933E-4687-AE94-A64DA3E3BDDA}" type="pres">
      <dgm:prSet presAssocID="{B3DFB8F4-48A1-4207-BFCB-A03DCDB15F4B}" presName="level3hierChild" presStyleCnt="0"/>
      <dgm:spPr/>
    </dgm:pt>
    <dgm:pt modelId="{9ADA2F35-B429-4046-BA70-CA7E105D7FA4}" type="pres">
      <dgm:prSet presAssocID="{1538CA8A-55A1-41FB-BB44-AC9E9AA7C55F}" presName="conn2-1" presStyleLbl="parChTrans1D2" presStyleIdx="3" presStyleCnt="8"/>
      <dgm:spPr/>
      <dgm:t>
        <a:bodyPr/>
        <a:lstStyle/>
        <a:p>
          <a:endParaRPr lang="fr-FR"/>
        </a:p>
      </dgm:t>
    </dgm:pt>
    <dgm:pt modelId="{BB62764F-E31A-4D4A-A8C4-33BB4AD2004A}" type="pres">
      <dgm:prSet presAssocID="{1538CA8A-55A1-41FB-BB44-AC9E9AA7C55F}" presName="connTx" presStyleLbl="parChTrans1D2" presStyleIdx="3" presStyleCnt="8"/>
      <dgm:spPr/>
      <dgm:t>
        <a:bodyPr/>
        <a:lstStyle/>
        <a:p>
          <a:endParaRPr lang="fr-FR"/>
        </a:p>
      </dgm:t>
    </dgm:pt>
    <dgm:pt modelId="{2D666B82-DF3F-481C-9173-CA78B02C1EAC}" type="pres">
      <dgm:prSet presAssocID="{F0FBDFA8-84F2-4C7B-AD3C-64DD1D3F5435}" presName="root2" presStyleCnt="0"/>
      <dgm:spPr/>
    </dgm:pt>
    <dgm:pt modelId="{B2E2543F-516E-4255-858E-6A7611B612F9}" type="pres">
      <dgm:prSet presAssocID="{F0FBDFA8-84F2-4C7B-AD3C-64DD1D3F5435}" presName="LevelTwoTextNode" presStyleLbl="node2" presStyleIdx="3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8B0B44F-1F00-450A-8DA1-2D6125576193}" type="pres">
      <dgm:prSet presAssocID="{F0FBDFA8-84F2-4C7B-AD3C-64DD1D3F5435}" presName="level3hierChild" presStyleCnt="0"/>
      <dgm:spPr/>
    </dgm:pt>
    <dgm:pt modelId="{33106AF8-2693-4A4B-8517-F9B48E93B830}" type="pres">
      <dgm:prSet presAssocID="{0162F23A-2F36-48AA-ABFB-32B4831D08DE}" presName="conn2-1" presStyleLbl="parChTrans1D3" presStyleIdx="6" presStyleCnt="15"/>
      <dgm:spPr/>
      <dgm:t>
        <a:bodyPr/>
        <a:lstStyle/>
        <a:p>
          <a:endParaRPr lang="fr-FR"/>
        </a:p>
      </dgm:t>
    </dgm:pt>
    <dgm:pt modelId="{65EC8977-5DA8-4F31-92E6-F2B3E8E22AFC}" type="pres">
      <dgm:prSet presAssocID="{0162F23A-2F36-48AA-ABFB-32B4831D08DE}" presName="connTx" presStyleLbl="parChTrans1D3" presStyleIdx="6" presStyleCnt="15"/>
      <dgm:spPr/>
      <dgm:t>
        <a:bodyPr/>
        <a:lstStyle/>
        <a:p>
          <a:endParaRPr lang="fr-FR"/>
        </a:p>
      </dgm:t>
    </dgm:pt>
    <dgm:pt modelId="{4D03B903-5F42-49D5-9370-975F42B13A40}" type="pres">
      <dgm:prSet presAssocID="{9A65EAC8-C837-42AC-92A3-61DDA57AD2AD}" presName="root2" presStyleCnt="0"/>
      <dgm:spPr/>
    </dgm:pt>
    <dgm:pt modelId="{AAA94745-37E2-460D-8CC1-5C191A3877B2}" type="pres">
      <dgm:prSet presAssocID="{9A65EAC8-C837-42AC-92A3-61DDA57AD2AD}" presName="LevelTwoTextNode" presStyleLbl="node3" presStyleIdx="6" presStyleCnt="15" custScaleX="1620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40F5C-E796-4E47-9626-AE035D659DC7}" type="pres">
      <dgm:prSet presAssocID="{9A65EAC8-C837-42AC-92A3-61DDA57AD2AD}" presName="level3hierChild" presStyleCnt="0"/>
      <dgm:spPr/>
    </dgm:pt>
    <dgm:pt modelId="{8DF85728-520B-4818-B68F-DA7D287307DC}" type="pres">
      <dgm:prSet presAssocID="{6F5A001D-9F32-4499-B096-7327CB5B51D9}" presName="conn2-1" presStyleLbl="parChTrans1D2" presStyleIdx="4" presStyleCnt="8"/>
      <dgm:spPr/>
      <dgm:t>
        <a:bodyPr/>
        <a:lstStyle/>
        <a:p>
          <a:endParaRPr lang="fr-FR"/>
        </a:p>
      </dgm:t>
    </dgm:pt>
    <dgm:pt modelId="{194E8118-0986-48B4-918D-2F529A4ADC07}" type="pres">
      <dgm:prSet presAssocID="{6F5A001D-9F32-4499-B096-7327CB5B51D9}" presName="connTx" presStyleLbl="parChTrans1D2" presStyleIdx="4" presStyleCnt="8"/>
      <dgm:spPr/>
      <dgm:t>
        <a:bodyPr/>
        <a:lstStyle/>
        <a:p>
          <a:endParaRPr lang="fr-FR"/>
        </a:p>
      </dgm:t>
    </dgm:pt>
    <dgm:pt modelId="{5C1F2C79-87F4-4270-BE41-E7D078981F38}" type="pres">
      <dgm:prSet presAssocID="{2E960E18-202B-4A6D-9E0B-2278A4F6CE2B}" presName="root2" presStyleCnt="0"/>
      <dgm:spPr/>
    </dgm:pt>
    <dgm:pt modelId="{46B33093-5A7F-4712-BE5A-9112EDEEC89D}" type="pres">
      <dgm:prSet presAssocID="{2E960E18-202B-4A6D-9E0B-2278A4F6CE2B}" presName="LevelTwoTextNode" presStyleLbl="node2" presStyleIdx="4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A4E149-0A99-4D58-B64A-B46E67B3C2D6}" type="pres">
      <dgm:prSet presAssocID="{2E960E18-202B-4A6D-9E0B-2278A4F6CE2B}" presName="level3hierChild" presStyleCnt="0"/>
      <dgm:spPr/>
    </dgm:pt>
    <dgm:pt modelId="{92133447-C21F-4A27-9393-2B7C2663DC10}" type="pres">
      <dgm:prSet presAssocID="{330E58A4-7064-4989-A80A-FFACE8A6C55B}" presName="conn2-1" presStyleLbl="parChTrans1D3" presStyleIdx="7" presStyleCnt="15"/>
      <dgm:spPr/>
      <dgm:t>
        <a:bodyPr/>
        <a:lstStyle/>
        <a:p>
          <a:endParaRPr lang="fr-FR"/>
        </a:p>
      </dgm:t>
    </dgm:pt>
    <dgm:pt modelId="{68853075-55B8-4798-9EF6-5B91712E1398}" type="pres">
      <dgm:prSet presAssocID="{330E58A4-7064-4989-A80A-FFACE8A6C55B}" presName="connTx" presStyleLbl="parChTrans1D3" presStyleIdx="7" presStyleCnt="15"/>
      <dgm:spPr/>
      <dgm:t>
        <a:bodyPr/>
        <a:lstStyle/>
        <a:p>
          <a:endParaRPr lang="fr-FR"/>
        </a:p>
      </dgm:t>
    </dgm:pt>
    <dgm:pt modelId="{602D1AF0-F721-4864-8BF7-C051E65C430F}" type="pres">
      <dgm:prSet presAssocID="{CE641558-F862-4B72-A0E0-9CE29DC4F1F6}" presName="root2" presStyleCnt="0"/>
      <dgm:spPr/>
    </dgm:pt>
    <dgm:pt modelId="{EE53D6D0-3F7F-406A-BF2D-1ED3E7BBD4D9}" type="pres">
      <dgm:prSet presAssocID="{CE641558-F862-4B72-A0E0-9CE29DC4F1F6}" presName="LevelTwoTextNode" presStyleLbl="node3" presStyleIdx="7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06B8AD-22D9-4A5D-B5CF-764050CB5685}" type="pres">
      <dgm:prSet presAssocID="{CE641558-F862-4B72-A0E0-9CE29DC4F1F6}" presName="level3hierChild" presStyleCnt="0"/>
      <dgm:spPr/>
    </dgm:pt>
    <dgm:pt modelId="{EA94C2B4-68AA-4A90-BCA0-C939AAC42278}" type="pres">
      <dgm:prSet presAssocID="{2FD3BCB3-E8FF-49A4-AD71-F35F2E057E4D}" presName="conn2-1" presStyleLbl="parChTrans1D2" presStyleIdx="5" presStyleCnt="8"/>
      <dgm:spPr/>
      <dgm:t>
        <a:bodyPr/>
        <a:lstStyle/>
        <a:p>
          <a:endParaRPr lang="fr-FR"/>
        </a:p>
      </dgm:t>
    </dgm:pt>
    <dgm:pt modelId="{363DF215-97E6-4D21-9001-E729361E887B}" type="pres">
      <dgm:prSet presAssocID="{2FD3BCB3-E8FF-49A4-AD71-F35F2E057E4D}" presName="connTx" presStyleLbl="parChTrans1D2" presStyleIdx="5" presStyleCnt="8"/>
      <dgm:spPr/>
      <dgm:t>
        <a:bodyPr/>
        <a:lstStyle/>
        <a:p>
          <a:endParaRPr lang="fr-FR"/>
        </a:p>
      </dgm:t>
    </dgm:pt>
    <dgm:pt modelId="{037BC011-168B-4A7A-A2F9-3DEADD2CA1DE}" type="pres">
      <dgm:prSet presAssocID="{9698FB08-D4C7-4F27-B46C-B3613116F8B3}" presName="root2" presStyleCnt="0"/>
      <dgm:spPr/>
    </dgm:pt>
    <dgm:pt modelId="{86EDD6AE-BD39-4699-8997-FE066C699B31}" type="pres">
      <dgm:prSet presAssocID="{9698FB08-D4C7-4F27-B46C-B3613116F8B3}" presName="LevelTwoTextNode" presStyleLbl="node2" presStyleIdx="5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D6429B-8CEA-4665-8284-325B6E389BAE}" type="pres">
      <dgm:prSet presAssocID="{9698FB08-D4C7-4F27-B46C-B3613116F8B3}" presName="level3hierChild" presStyleCnt="0"/>
      <dgm:spPr/>
    </dgm:pt>
    <dgm:pt modelId="{A395E815-8C6C-4CCF-AE67-E3BBB5D62C8B}" type="pres">
      <dgm:prSet presAssocID="{83EE83DB-6E00-4CBB-BF84-D911FCBE5B7C}" presName="conn2-1" presStyleLbl="parChTrans1D3" presStyleIdx="8" presStyleCnt="15"/>
      <dgm:spPr/>
      <dgm:t>
        <a:bodyPr/>
        <a:lstStyle/>
        <a:p>
          <a:endParaRPr lang="fr-FR"/>
        </a:p>
      </dgm:t>
    </dgm:pt>
    <dgm:pt modelId="{A0B36795-168C-4812-9E07-202CB5EBE2DD}" type="pres">
      <dgm:prSet presAssocID="{83EE83DB-6E00-4CBB-BF84-D911FCBE5B7C}" presName="connTx" presStyleLbl="parChTrans1D3" presStyleIdx="8" presStyleCnt="15"/>
      <dgm:spPr/>
      <dgm:t>
        <a:bodyPr/>
        <a:lstStyle/>
        <a:p>
          <a:endParaRPr lang="fr-FR"/>
        </a:p>
      </dgm:t>
    </dgm:pt>
    <dgm:pt modelId="{73399B11-4172-47CF-A77D-E5F896365D34}" type="pres">
      <dgm:prSet presAssocID="{397981AA-120C-4F2B-93A6-2700E8AE4BC4}" presName="root2" presStyleCnt="0"/>
      <dgm:spPr/>
    </dgm:pt>
    <dgm:pt modelId="{112644A4-A0F0-4D79-94A0-D221B2CE5B75}" type="pres">
      <dgm:prSet presAssocID="{397981AA-120C-4F2B-93A6-2700E8AE4BC4}" presName="LevelTwoTextNode" presStyleLbl="node3" presStyleIdx="8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1C4757-8B50-4BF9-94FD-2B7532BFAEA4}" type="pres">
      <dgm:prSet presAssocID="{397981AA-120C-4F2B-93A6-2700E8AE4BC4}" presName="level3hierChild" presStyleCnt="0"/>
      <dgm:spPr/>
    </dgm:pt>
    <dgm:pt modelId="{5D41C2F8-17E3-44D8-895B-9BE128D2533A}" type="pres">
      <dgm:prSet presAssocID="{3B5896DE-561D-4045-8C45-DA4AD88E89EC}" presName="conn2-1" presStyleLbl="parChTrans1D2" presStyleIdx="6" presStyleCnt="8"/>
      <dgm:spPr/>
      <dgm:t>
        <a:bodyPr/>
        <a:lstStyle/>
        <a:p>
          <a:endParaRPr lang="fr-FR"/>
        </a:p>
      </dgm:t>
    </dgm:pt>
    <dgm:pt modelId="{897CD3A8-E7C3-49AF-8B62-E18B895E196E}" type="pres">
      <dgm:prSet presAssocID="{3B5896DE-561D-4045-8C45-DA4AD88E89EC}" presName="connTx" presStyleLbl="parChTrans1D2" presStyleIdx="6" presStyleCnt="8"/>
      <dgm:spPr/>
      <dgm:t>
        <a:bodyPr/>
        <a:lstStyle/>
        <a:p>
          <a:endParaRPr lang="fr-FR"/>
        </a:p>
      </dgm:t>
    </dgm:pt>
    <dgm:pt modelId="{3E1D2BEC-EEA5-4C64-BE67-CDD7AEE7C797}" type="pres">
      <dgm:prSet presAssocID="{32A33CA2-F687-4A19-A633-813CE3383CA3}" presName="root2" presStyleCnt="0"/>
      <dgm:spPr/>
    </dgm:pt>
    <dgm:pt modelId="{A5E648D2-C3C4-4C59-A24C-EBF92E2C11BD}" type="pres">
      <dgm:prSet presAssocID="{32A33CA2-F687-4A19-A633-813CE3383CA3}" presName="LevelTwoTextNode" presStyleLbl="node2" presStyleIdx="6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F5DABB-3D68-4BA4-B5AB-840E74B2EF68}" type="pres">
      <dgm:prSet presAssocID="{32A33CA2-F687-4A19-A633-813CE3383CA3}" presName="level3hierChild" presStyleCnt="0"/>
      <dgm:spPr/>
    </dgm:pt>
    <dgm:pt modelId="{0CDE6519-BA75-454B-8B06-67BB65505A68}" type="pres">
      <dgm:prSet presAssocID="{FD147E72-FB75-4990-80EA-5E16F04D5C62}" presName="conn2-1" presStyleLbl="parChTrans1D3" presStyleIdx="9" presStyleCnt="15"/>
      <dgm:spPr/>
      <dgm:t>
        <a:bodyPr/>
        <a:lstStyle/>
        <a:p>
          <a:endParaRPr lang="fr-FR"/>
        </a:p>
      </dgm:t>
    </dgm:pt>
    <dgm:pt modelId="{317A8A74-CE83-4F16-9C67-2800CE07C537}" type="pres">
      <dgm:prSet presAssocID="{FD147E72-FB75-4990-80EA-5E16F04D5C62}" presName="connTx" presStyleLbl="parChTrans1D3" presStyleIdx="9" presStyleCnt="15"/>
      <dgm:spPr/>
      <dgm:t>
        <a:bodyPr/>
        <a:lstStyle/>
        <a:p>
          <a:endParaRPr lang="fr-FR"/>
        </a:p>
      </dgm:t>
    </dgm:pt>
    <dgm:pt modelId="{1F87D6BB-03E4-4B56-A40D-29BE59F48DC1}" type="pres">
      <dgm:prSet presAssocID="{52BD3DC3-386A-4D47-B088-FD6EBB9037CB}" presName="root2" presStyleCnt="0"/>
      <dgm:spPr/>
    </dgm:pt>
    <dgm:pt modelId="{F19842A6-3F7C-4EED-801A-E1CE32C69E90}" type="pres">
      <dgm:prSet presAssocID="{52BD3DC3-386A-4D47-B088-FD6EBB9037CB}" presName="LevelTwoTextNode" presStyleLbl="node3" presStyleIdx="9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F8D188-D65C-4374-92BE-409B639F5E3B}" type="pres">
      <dgm:prSet presAssocID="{52BD3DC3-386A-4D47-B088-FD6EBB9037CB}" presName="level3hierChild" presStyleCnt="0"/>
      <dgm:spPr/>
    </dgm:pt>
    <dgm:pt modelId="{A69BAF01-FF59-4DAD-81AC-834FC06D322D}" type="pres">
      <dgm:prSet presAssocID="{48BB5612-B1E7-4BA7-865F-FA0D2474A3AB}" presName="conn2-1" presStyleLbl="parChTrans1D3" presStyleIdx="10" presStyleCnt="15"/>
      <dgm:spPr/>
      <dgm:t>
        <a:bodyPr/>
        <a:lstStyle/>
        <a:p>
          <a:endParaRPr lang="fr-FR"/>
        </a:p>
      </dgm:t>
    </dgm:pt>
    <dgm:pt modelId="{5ED35156-BEDE-4ED4-B623-118CA5CA6DB9}" type="pres">
      <dgm:prSet presAssocID="{48BB5612-B1E7-4BA7-865F-FA0D2474A3AB}" presName="connTx" presStyleLbl="parChTrans1D3" presStyleIdx="10" presStyleCnt="15"/>
      <dgm:spPr/>
      <dgm:t>
        <a:bodyPr/>
        <a:lstStyle/>
        <a:p>
          <a:endParaRPr lang="fr-FR"/>
        </a:p>
      </dgm:t>
    </dgm:pt>
    <dgm:pt modelId="{675B7B88-78A8-479C-AE28-24D707F77CB6}" type="pres">
      <dgm:prSet presAssocID="{04CCAD77-6CD1-420D-B331-73345B8D0AA0}" presName="root2" presStyleCnt="0"/>
      <dgm:spPr/>
    </dgm:pt>
    <dgm:pt modelId="{19950C15-43AA-460B-B940-51DEDC4C0CFA}" type="pres">
      <dgm:prSet presAssocID="{04CCAD77-6CD1-420D-B331-73345B8D0AA0}" presName="LevelTwoTextNode" presStyleLbl="node3" presStyleIdx="10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8215B5-4012-402D-B805-2D5D619CF960}" type="pres">
      <dgm:prSet presAssocID="{04CCAD77-6CD1-420D-B331-73345B8D0AA0}" presName="level3hierChild" presStyleCnt="0"/>
      <dgm:spPr/>
    </dgm:pt>
    <dgm:pt modelId="{C35C6452-5D32-41F4-B0C7-79BB02D42D6E}" type="pres">
      <dgm:prSet presAssocID="{172ECE8D-AF06-4DFA-9E53-EF007963C6E6}" presName="conn2-1" presStyleLbl="parChTrans1D3" presStyleIdx="11" presStyleCnt="15"/>
      <dgm:spPr/>
      <dgm:t>
        <a:bodyPr/>
        <a:lstStyle/>
        <a:p>
          <a:endParaRPr lang="fr-FR"/>
        </a:p>
      </dgm:t>
    </dgm:pt>
    <dgm:pt modelId="{3385A219-BA0C-492A-8DB6-F42AB386D643}" type="pres">
      <dgm:prSet presAssocID="{172ECE8D-AF06-4DFA-9E53-EF007963C6E6}" presName="connTx" presStyleLbl="parChTrans1D3" presStyleIdx="11" presStyleCnt="15"/>
      <dgm:spPr/>
      <dgm:t>
        <a:bodyPr/>
        <a:lstStyle/>
        <a:p>
          <a:endParaRPr lang="fr-FR"/>
        </a:p>
      </dgm:t>
    </dgm:pt>
    <dgm:pt modelId="{CC8521E0-A00D-432F-996B-544957C406FD}" type="pres">
      <dgm:prSet presAssocID="{4039D229-0FD9-4738-8788-2CFC90BEEC31}" presName="root2" presStyleCnt="0"/>
      <dgm:spPr/>
    </dgm:pt>
    <dgm:pt modelId="{B52C0CD3-05B0-40E5-9FA8-95A26646DD27}" type="pres">
      <dgm:prSet presAssocID="{4039D229-0FD9-4738-8788-2CFC90BEEC31}" presName="LevelTwoTextNode" presStyleLbl="node3" presStyleIdx="11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D91CBE-8FB4-4B5B-BE21-0FDFD0FF11F9}" type="pres">
      <dgm:prSet presAssocID="{4039D229-0FD9-4738-8788-2CFC90BEEC31}" presName="level3hierChild" presStyleCnt="0"/>
      <dgm:spPr/>
    </dgm:pt>
    <dgm:pt modelId="{F6CAF81B-B0DC-4502-A51C-6D5FCD1B29AD}" type="pres">
      <dgm:prSet presAssocID="{103C43C2-FEAC-4087-BA25-1D3ADEB9D740}" presName="conn2-1" presStyleLbl="parChTrans1D2" presStyleIdx="7" presStyleCnt="8"/>
      <dgm:spPr/>
      <dgm:t>
        <a:bodyPr/>
        <a:lstStyle/>
        <a:p>
          <a:endParaRPr lang="fr-FR"/>
        </a:p>
      </dgm:t>
    </dgm:pt>
    <dgm:pt modelId="{5F35BDE8-DF9D-4303-8D56-E0C6605DCECB}" type="pres">
      <dgm:prSet presAssocID="{103C43C2-FEAC-4087-BA25-1D3ADEB9D740}" presName="connTx" presStyleLbl="parChTrans1D2" presStyleIdx="7" presStyleCnt="8"/>
      <dgm:spPr/>
      <dgm:t>
        <a:bodyPr/>
        <a:lstStyle/>
        <a:p>
          <a:endParaRPr lang="fr-FR"/>
        </a:p>
      </dgm:t>
    </dgm:pt>
    <dgm:pt modelId="{51E995EC-0AEE-46AE-ADDA-54F4639A7ECC}" type="pres">
      <dgm:prSet presAssocID="{2684D160-E44D-4C18-83ED-70A1DF608782}" presName="root2" presStyleCnt="0"/>
      <dgm:spPr/>
    </dgm:pt>
    <dgm:pt modelId="{BCF1C47C-519D-4DCF-ACF2-8B6D7DF9AEE1}" type="pres">
      <dgm:prSet presAssocID="{2684D160-E44D-4C18-83ED-70A1DF608782}" presName="LevelTwoTextNode" presStyleLbl="node2" presStyleIdx="7" presStyleCnt="8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8DA1E13-0A62-4758-9A5D-4CFA44267C13}" type="pres">
      <dgm:prSet presAssocID="{2684D160-E44D-4C18-83ED-70A1DF608782}" presName="level3hierChild" presStyleCnt="0"/>
      <dgm:spPr/>
    </dgm:pt>
    <dgm:pt modelId="{450A57C7-A1A5-48E1-9DA2-4D7F811FCC50}" type="pres">
      <dgm:prSet presAssocID="{80954B63-16ED-4B44-8372-905729BE8B35}" presName="conn2-1" presStyleLbl="parChTrans1D3" presStyleIdx="12" presStyleCnt="15"/>
      <dgm:spPr/>
      <dgm:t>
        <a:bodyPr/>
        <a:lstStyle/>
        <a:p>
          <a:endParaRPr lang="fr-FR"/>
        </a:p>
      </dgm:t>
    </dgm:pt>
    <dgm:pt modelId="{375DC398-7E67-48CD-83FD-62851FFA0CFE}" type="pres">
      <dgm:prSet presAssocID="{80954B63-16ED-4B44-8372-905729BE8B35}" presName="connTx" presStyleLbl="parChTrans1D3" presStyleIdx="12" presStyleCnt="15"/>
      <dgm:spPr/>
      <dgm:t>
        <a:bodyPr/>
        <a:lstStyle/>
        <a:p>
          <a:endParaRPr lang="fr-FR"/>
        </a:p>
      </dgm:t>
    </dgm:pt>
    <dgm:pt modelId="{7B457F3D-9EC2-4D64-B753-4D9CF7CEA30A}" type="pres">
      <dgm:prSet presAssocID="{7C0E934E-4B44-4DB3-AD1C-60F2C7129F76}" presName="root2" presStyleCnt="0"/>
      <dgm:spPr/>
    </dgm:pt>
    <dgm:pt modelId="{43575A0E-5D5C-445A-BDF9-821D1B7838E6}" type="pres">
      <dgm:prSet presAssocID="{7C0E934E-4B44-4DB3-AD1C-60F2C7129F76}" presName="LevelTwoTextNode" presStyleLbl="node3" presStyleIdx="12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C427FB-5FAC-4A77-8B41-7A3100C38203}" type="pres">
      <dgm:prSet presAssocID="{7C0E934E-4B44-4DB3-AD1C-60F2C7129F76}" presName="level3hierChild" presStyleCnt="0"/>
      <dgm:spPr/>
    </dgm:pt>
    <dgm:pt modelId="{01E38015-9253-41AF-9D6B-A8CE084045AE}" type="pres">
      <dgm:prSet presAssocID="{F11B93B0-D87E-48A5-A2DC-54AA504AECD3}" presName="conn2-1" presStyleLbl="parChTrans1D3" presStyleIdx="13" presStyleCnt="15"/>
      <dgm:spPr/>
      <dgm:t>
        <a:bodyPr/>
        <a:lstStyle/>
        <a:p>
          <a:endParaRPr lang="fr-FR"/>
        </a:p>
      </dgm:t>
    </dgm:pt>
    <dgm:pt modelId="{96DBE6C1-7851-46AE-88EF-6355B8563851}" type="pres">
      <dgm:prSet presAssocID="{F11B93B0-D87E-48A5-A2DC-54AA504AECD3}" presName="connTx" presStyleLbl="parChTrans1D3" presStyleIdx="13" presStyleCnt="15"/>
      <dgm:spPr/>
      <dgm:t>
        <a:bodyPr/>
        <a:lstStyle/>
        <a:p>
          <a:endParaRPr lang="fr-FR"/>
        </a:p>
      </dgm:t>
    </dgm:pt>
    <dgm:pt modelId="{19B5A76C-84CD-4C73-903D-13BEC26444BB}" type="pres">
      <dgm:prSet presAssocID="{5D8CA61F-A7C7-4650-934C-8D67C70FBCCF}" presName="root2" presStyleCnt="0"/>
      <dgm:spPr/>
    </dgm:pt>
    <dgm:pt modelId="{1BDE16DC-E408-4F17-9F6D-287AAC3F6000}" type="pres">
      <dgm:prSet presAssocID="{5D8CA61F-A7C7-4650-934C-8D67C70FBCCF}" presName="LevelTwoTextNode" presStyleLbl="node3" presStyleIdx="13" presStyleCnt="15" custScaleX="1642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438A01-41D1-4890-9CCF-223AB04D1216}" type="pres">
      <dgm:prSet presAssocID="{5D8CA61F-A7C7-4650-934C-8D67C70FBCCF}" presName="level3hierChild" presStyleCnt="0"/>
      <dgm:spPr/>
    </dgm:pt>
    <dgm:pt modelId="{E56D8DD7-A248-4728-8A0C-9A85DB75739D}" type="pres">
      <dgm:prSet presAssocID="{B980832F-11A4-44A4-8369-0AC1C266FA3C}" presName="conn2-1" presStyleLbl="parChTrans1D3" presStyleIdx="14" presStyleCnt="15"/>
      <dgm:spPr/>
      <dgm:t>
        <a:bodyPr/>
        <a:lstStyle/>
        <a:p>
          <a:endParaRPr lang="fr-FR"/>
        </a:p>
      </dgm:t>
    </dgm:pt>
    <dgm:pt modelId="{072E780D-B467-4181-8D83-AB892E38A891}" type="pres">
      <dgm:prSet presAssocID="{B980832F-11A4-44A4-8369-0AC1C266FA3C}" presName="connTx" presStyleLbl="parChTrans1D3" presStyleIdx="14" presStyleCnt="15"/>
      <dgm:spPr/>
      <dgm:t>
        <a:bodyPr/>
        <a:lstStyle/>
        <a:p>
          <a:endParaRPr lang="fr-FR"/>
        </a:p>
      </dgm:t>
    </dgm:pt>
    <dgm:pt modelId="{38B46CAA-C84F-47B5-B813-AFB4E495FD01}" type="pres">
      <dgm:prSet presAssocID="{9F59CC50-3105-44CC-A5C8-92319DBC2AEF}" presName="root2" presStyleCnt="0"/>
      <dgm:spPr/>
    </dgm:pt>
    <dgm:pt modelId="{546955E1-C4A6-4B07-9F73-64C9C722FF6E}" type="pres">
      <dgm:prSet presAssocID="{9F59CC50-3105-44CC-A5C8-92319DBC2AEF}" presName="LevelTwoTextNode" presStyleLbl="node3" presStyleIdx="14" presStyleCnt="15" custScaleX="1641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932DCC-8EB3-4009-99A9-766D4E30E9D4}" type="pres">
      <dgm:prSet presAssocID="{9F59CC50-3105-44CC-A5C8-92319DBC2AEF}" presName="level3hierChild" presStyleCnt="0"/>
      <dgm:spPr/>
    </dgm:pt>
  </dgm:ptLst>
  <dgm:cxnLst>
    <dgm:cxn modelId="{B3BA3373-D1DC-42A7-8900-4746960C21FE}" type="presOf" srcId="{6F5A001D-9F32-4499-B096-7327CB5B51D9}" destId="{8DF85728-520B-4818-B68F-DA7D287307DC}" srcOrd="0" destOrd="0" presId="urn:microsoft.com/office/officeart/2008/layout/HorizontalMultiLevelHierarchy"/>
    <dgm:cxn modelId="{58F76C0A-B701-4427-8CB1-71650CF0DB83}" srcId="{2684D160-E44D-4C18-83ED-70A1DF608782}" destId="{7C0E934E-4B44-4DB3-AD1C-60F2C7129F76}" srcOrd="0" destOrd="0" parTransId="{80954B63-16ED-4B44-8372-905729BE8B35}" sibTransId="{AD700651-F7B5-42F1-875A-39E370CEDBE6}"/>
    <dgm:cxn modelId="{54B335CD-F520-4356-AA30-E85AB23E3EFD}" type="presOf" srcId="{EB8936D3-9360-4A23-BFBC-B54C0CDC887F}" destId="{F902B7E7-DE66-4714-9FD7-39B33E650A2D}" srcOrd="0" destOrd="0" presId="urn:microsoft.com/office/officeart/2008/layout/HorizontalMultiLevelHierarchy"/>
    <dgm:cxn modelId="{DA8C9132-579B-4FA4-B1ED-57B6D092C508}" type="presOf" srcId="{FD147E72-FB75-4990-80EA-5E16F04D5C62}" destId="{317A8A74-CE83-4F16-9C67-2800CE07C537}" srcOrd="1" destOrd="0" presId="urn:microsoft.com/office/officeart/2008/layout/HorizontalMultiLevelHierarchy"/>
    <dgm:cxn modelId="{D07B556B-5F17-4A1F-8131-80697F7B4D96}" srcId="{2A4C6768-E892-46C1-8657-54B142392628}" destId="{F0FBDFA8-84F2-4C7B-AD3C-64DD1D3F5435}" srcOrd="3" destOrd="0" parTransId="{1538CA8A-55A1-41FB-BB44-AC9E9AA7C55F}" sibTransId="{BD1D1F83-3D64-46EE-A4E4-127D09303FC6}"/>
    <dgm:cxn modelId="{C4CDB59F-D620-4BCC-826F-F2D070B8BBBB}" type="presOf" srcId="{B287EE9D-AD09-4A20-BA4C-40E36523D921}" destId="{76A01A1F-C552-47B4-90BE-ED5FD5F81320}" srcOrd="0" destOrd="0" presId="urn:microsoft.com/office/officeart/2008/layout/HorizontalMultiLevelHierarchy"/>
    <dgm:cxn modelId="{8A4634E9-905D-406C-95EB-17893A6E5DBD}" type="presOf" srcId="{103C43C2-FEAC-4087-BA25-1D3ADEB9D740}" destId="{F6CAF81B-B0DC-4502-A51C-6D5FCD1B29AD}" srcOrd="0" destOrd="0" presId="urn:microsoft.com/office/officeart/2008/layout/HorizontalMultiLevelHierarchy"/>
    <dgm:cxn modelId="{68C0848B-C7D9-4A44-B1B7-A44D1C71E972}" type="presOf" srcId="{84983C93-C1D1-4AC6-9C4F-CD79B3DED37A}" destId="{7F2D2856-1795-4330-9FE4-F007C5496D42}" srcOrd="1" destOrd="0" presId="urn:microsoft.com/office/officeart/2008/layout/HorizontalMultiLevelHierarchy"/>
    <dgm:cxn modelId="{FBF18317-1832-47B7-8157-4059D83E1CD8}" type="presOf" srcId="{103C43C2-FEAC-4087-BA25-1D3ADEB9D740}" destId="{5F35BDE8-DF9D-4303-8D56-E0C6605DCECB}" srcOrd="1" destOrd="0" presId="urn:microsoft.com/office/officeart/2008/layout/HorizontalMultiLevelHierarchy"/>
    <dgm:cxn modelId="{8BF7FEFE-33D6-421A-9540-8AC0809E8776}" srcId="{2684D160-E44D-4C18-83ED-70A1DF608782}" destId="{5D8CA61F-A7C7-4650-934C-8D67C70FBCCF}" srcOrd="1" destOrd="0" parTransId="{F11B93B0-D87E-48A5-A2DC-54AA504AECD3}" sibTransId="{0DD69937-BE77-49B0-AFC3-117E9C9C5B2A}"/>
    <dgm:cxn modelId="{48D01963-7C63-4B00-87D8-F87C862ECF26}" srcId="{2A4C6768-E892-46C1-8657-54B142392628}" destId="{4177F6A5-2BEB-4DC5-8CF9-D194F9219139}" srcOrd="1" destOrd="0" parTransId="{FFBED0AD-CDD7-4091-B3E4-D4198ECC4682}" sibTransId="{0DEDEF36-80DB-4970-9D1A-D6066A8F08E7}"/>
    <dgm:cxn modelId="{98972559-DF7B-4A07-9AE4-3CF30B823E0E}" type="presOf" srcId="{2F351EE4-6997-4971-9F6B-9EC9364CE478}" destId="{69E564A2-31AA-4F45-B87F-C0C4E6561B32}" srcOrd="0" destOrd="0" presId="urn:microsoft.com/office/officeart/2008/layout/HorizontalMultiLevelHierarchy"/>
    <dgm:cxn modelId="{F2B28916-387A-4608-824B-C9A8B779D8B4}" srcId="{2A4C6768-E892-46C1-8657-54B142392628}" destId="{BBD883D1-8668-46C8-9A53-DAEB1E967430}" srcOrd="2" destOrd="0" parTransId="{5D0284DF-77AC-4746-89B0-C043D7E3B39E}" sibTransId="{8E7D977D-F838-4DC6-BC76-FB2044B0767D}"/>
    <dgm:cxn modelId="{2F554E10-5AD3-4BA7-9F77-2E59367F394A}" type="presOf" srcId="{48BB5612-B1E7-4BA7-865F-FA0D2474A3AB}" destId="{5ED35156-BEDE-4ED4-B623-118CA5CA6DB9}" srcOrd="1" destOrd="0" presId="urn:microsoft.com/office/officeart/2008/layout/HorizontalMultiLevelHierarchy"/>
    <dgm:cxn modelId="{FB5EA671-8463-4B7C-934A-FDA1DB38CB7F}" type="presOf" srcId="{2FD3BCB3-E8FF-49A4-AD71-F35F2E057E4D}" destId="{363DF215-97E6-4D21-9001-E729361E887B}" srcOrd="1" destOrd="0" presId="urn:microsoft.com/office/officeart/2008/layout/HorizontalMultiLevelHierarchy"/>
    <dgm:cxn modelId="{974058F1-95E3-4CA2-861E-31E3FD30EDCA}" type="presOf" srcId="{FFBED0AD-CDD7-4091-B3E4-D4198ECC4682}" destId="{B177C3C6-30E1-4F42-9285-A55BCE6A1DFD}" srcOrd="0" destOrd="0" presId="urn:microsoft.com/office/officeart/2008/layout/HorizontalMultiLevelHierarchy"/>
    <dgm:cxn modelId="{3AAC4588-030E-4096-B2BD-C0CF8F1EC027}" srcId="{BBD883D1-8668-46C8-9A53-DAEB1E967430}" destId="{B3DFB8F4-48A1-4207-BFCB-A03DCDB15F4B}" srcOrd="2" destOrd="0" parTransId="{1496BBAA-939A-43EC-BE6E-EF3FF67E6440}" sibTransId="{6E9B0192-47A1-438C-85EB-D3B2C5B926A1}"/>
    <dgm:cxn modelId="{832C0370-52ED-4948-9BE8-AA723C5C6A43}" type="presOf" srcId="{0162F23A-2F36-48AA-ABFB-32B4831D08DE}" destId="{33106AF8-2693-4A4B-8517-F9B48E93B830}" srcOrd="0" destOrd="0" presId="urn:microsoft.com/office/officeart/2008/layout/HorizontalMultiLevelHierarchy"/>
    <dgm:cxn modelId="{652E5CB2-29A1-42CE-8793-9F926FFB8C5F}" type="presOf" srcId="{5D0284DF-77AC-4746-89B0-C043D7E3B39E}" destId="{8D066B63-4675-475B-AA3B-58E3D0B1022C}" srcOrd="0" destOrd="0" presId="urn:microsoft.com/office/officeart/2008/layout/HorizontalMultiLevelHierarchy"/>
    <dgm:cxn modelId="{56D933D3-9CF3-4C65-B1F8-B89DCBC2540F}" srcId="{BBD883D1-8668-46C8-9A53-DAEB1E967430}" destId="{B287EE9D-AD09-4A20-BA4C-40E36523D921}" srcOrd="1" destOrd="0" parTransId="{EC4B3795-BDE7-46AC-A2AC-AE10636418C0}" sibTransId="{0C57DF04-5132-4987-9207-BCAE26CBA336}"/>
    <dgm:cxn modelId="{40D34CE7-B0B3-4FA8-B777-9703C77B342C}" type="presOf" srcId="{7C0E934E-4B44-4DB3-AD1C-60F2C7129F76}" destId="{43575A0E-5D5C-445A-BDF9-821D1B7838E6}" srcOrd="0" destOrd="0" presId="urn:microsoft.com/office/officeart/2008/layout/HorizontalMultiLevelHierarchy"/>
    <dgm:cxn modelId="{B86BAB42-DD90-4976-9BC5-50F94D3746FC}" type="presOf" srcId="{2A4C6768-E892-46C1-8657-54B142392628}" destId="{42C16E51-5465-426F-B316-F39B5435F25A}" srcOrd="0" destOrd="0" presId="urn:microsoft.com/office/officeart/2008/layout/HorizontalMultiLevelHierarchy"/>
    <dgm:cxn modelId="{2FFF5762-6F1C-4748-83BF-48A042A29C5C}" type="presOf" srcId="{3B5896DE-561D-4045-8C45-DA4AD88E89EC}" destId="{897CD3A8-E7C3-49AF-8B62-E18B895E196E}" srcOrd="1" destOrd="0" presId="urn:microsoft.com/office/officeart/2008/layout/HorizontalMultiLevelHierarchy"/>
    <dgm:cxn modelId="{D4545684-75DD-4193-9FB8-EC4149A20522}" type="presOf" srcId="{CE641558-F862-4B72-A0E0-9CE29DC4F1F6}" destId="{EE53D6D0-3F7F-406A-BF2D-1ED3E7BBD4D9}" srcOrd="0" destOrd="0" presId="urn:microsoft.com/office/officeart/2008/layout/HorizontalMultiLevelHierarchy"/>
    <dgm:cxn modelId="{DC962398-834F-4730-A69B-BC9EADE4A834}" type="presOf" srcId="{937F9523-B15F-4D0F-8D24-4E66189081B7}" destId="{6C2A0C6D-EB7F-42B1-B2D2-539A9ECD9733}" srcOrd="0" destOrd="0" presId="urn:microsoft.com/office/officeart/2008/layout/HorizontalMultiLevelHierarchy"/>
    <dgm:cxn modelId="{42E734A0-6908-4CDC-85C8-A896D0FA535D}" type="presOf" srcId="{BBD883D1-8668-46C8-9A53-DAEB1E967430}" destId="{BDEE4696-31C3-4316-A187-159FD6DD4F0A}" srcOrd="0" destOrd="0" presId="urn:microsoft.com/office/officeart/2008/layout/HorizontalMultiLevelHierarchy"/>
    <dgm:cxn modelId="{70355FF5-65CB-4B35-BD7B-2718F4B3B227}" type="presOf" srcId="{B3DFB8F4-48A1-4207-BFCB-A03DCDB15F4B}" destId="{8D80C1B4-4525-4804-8189-5F03CE663190}" srcOrd="0" destOrd="0" presId="urn:microsoft.com/office/officeart/2008/layout/HorizontalMultiLevelHierarchy"/>
    <dgm:cxn modelId="{AB01B602-1AFA-4B81-BEE8-75C79F69E343}" srcId="{2A4C6768-E892-46C1-8657-54B142392628}" destId="{9698FB08-D4C7-4F27-B46C-B3613116F8B3}" srcOrd="5" destOrd="0" parTransId="{2FD3BCB3-E8FF-49A4-AD71-F35F2E057E4D}" sibTransId="{A4237BBB-4FF5-451D-9D31-B38A81B315A4}"/>
    <dgm:cxn modelId="{72FC1D09-33CA-42FB-9E1E-EC675EFFFB8E}" type="presOf" srcId="{F11B93B0-D87E-48A5-A2DC-54AA504AECD3}" destId="{01E38015-9253-41AF-9D6B-A8CE084045AE}" srcOrd="0" destOrd="0" presId="urn:microsoft.com/office/officeart/2008/layout/HorizontalMultiLevelHierarchy"/>
    <dgm:cxn modelId="{2CF52F37-7978-4F36-BF18-69391FFE4178}" type="presOf" srcId="{3B5896DE-561D-4045-8C45-DA4AD88E89EC}" destId="{5D41C2F8-17E3-44D8-895B-9BE128D2533A}" srcOrd="0" destOrd="0" presId="urn:microsoft.com/office/officeart/2008/layout/HorizontalMultiLevelHierarchy"/>
    <dgm:cxn modelId="{AC23B27F-C8DF-41A6-9389-07A6ECC8D057}" type="presOf" srcId="{52BD3DC3-386A-4D47-B088-FD6EBB9037CB}" destId="{F19842A6-3F7C-4EED-801A-E1CE32C69E90}" srcOrd="0" destOrd="0" presId="urn:microsoft.com/office/officeart/2008/layout/HorizontalMultiLevelHierarchy"/>
    <dgm:cxn modelId="{37C842B4-F921-4F31-A71D-62485AC5A8D1}" type="presOf" srcId="{129A2A08-B597-4BF5-ACBC-333C876CEC25}" destId="{B9ADE30C-025B-4154-B304-97F4D984A5FA}" srcOrd="0" destOrd="0" presId="urn:microsoft.com/office/officeart/2008/layout/HorizontalMultiLevelHierarchy"/>
    <dgm:cxn modelId="{65A7C299-1C01-4E77-8092-CD24C8127617}" type="presOf" srcId="{0162F23A-2F36-48AA-ABFB-32B4831D08DE}" destId="{65EC8977-5DA8-4F31-92E6-F2B3E8E22AFC}" srcOrd="1" destOrd="0" presId="urn:microsoft.com/office/officeart/2008/layout/HorizontalMultiLevelHierarchy"/>
    <dgm:cxn modelId="{B4C8C6A5-8620-471E-B46B-133FBE5C5702}" type="presOf" srcId="{397981AA-120C-4F2B-93A6-2700E8AE4BC4}" destId="{112644A4-A0F0-4D79-94A0-D221B2CE5B75}" srcOrd="0" destOrd="0" presId="urn:microsoft.com/office/officeart/2008/layout/HorizontalMultiLevelHierarchy"/>
    <dgm:cxn modelId="{323AEC95-7C70-409B-B5C9-912B6BE0ABF0}" type="presOf" srcId="{83EE83DB-6E00-4CBB-BF84-D911FCBE5B7C}" destId="{A0B36795-168C-4812-9E07-202CB5EBE2DD}" srcOrd="1" destOrd="0" presId="urn:microsoft.com/office/officeart/2008/layout/HorizontalMultiLevelHierarchy"/>
    <dgm:cxn modelId="{0DA76A32-41E1-4BAF-A157-203BFF8FA099}" type="presOf" srcId="{330E58A4-7064-4989-A80A-FFACE8A6C55B}" destId="{92133447-C21F-4A27-9393-2B7C2663DC10}" srcOrd="0" destOrd="0" presId="urn:microsoft.com/office/officeart/2008/layout/HorizontalMultiLevelHierarchy"/>
    <dgm:cxn modelId="{7985374D-B7E0-46D9-82AE-39EDB1E788AD}" srcId="{32A33CA2-F687-4A19-A633-813CE3383CA3}" destId="{4039D229-0FD9-4738-8788-2CFC90BEEC31}" srcOrd="2" destOrd="0" parTransId="{172ECE8D-AF06-4DFA-9E53-EF007963C6E6}" sibTransId="{D8B4B442-D87E-435A-A676-178016DCA940}"/>
    <dgm:cxn modelId="{4E25B980-842B-4FA9-AACD-E04E0A74472D}" srcId="{937F9523-B15F-4D0F-8D24-4E66189081B7}" destId="{702C79C2-91D7-4A1D-A482-7172BB226FF1}" srcOrd="0" destOrd="0" parTransId="{84983C93-C1D1-4AC6-9C4F-CD79B3DED37A}" sibTransId="{23397FC2-9959-4542-8379-3139BEE7A5BD}"/>
    <dgm:cxn modelId="{6BFC0E05-067A-44FF-808A-528E1155C7E5}" type="presOf" srcId="{C723FEC8-23F1-4B9C-848C-386FCADA0248}" destId="{1C1A0A6D-0B5F-4F83-86DD-5BD5413B18E4}" srcOrd="1" destOrd="0" presId="urn:microsoft.com/office/officeart/2008/layout/HorizontalMultiLevelHierarchy"/>
    <dgm:cxn modelId="{B36C15A2-BF25-4495-8AF3-3E81D4DFF710}" type="presOf" srcId="{FFBED0AD-CDD7-4091-B3E4-D4198ECC4682}" destId="{6263F310-443C-4633-BEF8-A5C491F4ACDA}" srcOrd="1" destOrd="0" presId="urn:microsoft.com/office/officeart/2008/layout/HorizontalMultiLevelHierarchy"/>
    <dgm:cxn modelId="{0A958FB7-E709-455D-8D15-8826F408F724}" type="presOf" srcId="{EB8936D3-9360-4A23-BFBC-B54C0CDC887F}" destId="{FAF99D10-2135-4E24-AA39-8EB7B3F43A25}" srcOrd="1" destOrd="0" presId="urn:microsoft.com/office/officeart/2008/layout/HorizontalMultiLevelHierarchy"/>
    <dgm:cxn modelId="{82B6AEDE-8195-41B1-98DA-B19601969FAB}" type="presOf" srcId="{80954B63-16ED-4B44-8372-905729BE8B35}" destId="{375DC398-7E67-48CD-83FD-62851FFA0CFE}" srcOrd="1" destOrd="0" presId="urn:microsoft.com/office/officeart/2008/layout/HorizontalMultiLevelHierarchy"/>
    <dgm:cxn modelId="{0AAD1043-7D9D-4947-B760-6020FCF30AFC}" type="presOf" srcId="{F11B93B0-D87E-48A5-A2DC-54AA504AECD3}" destId="{96DBE6C1-7851-46AE-88EF-6355B8563851}" srcOrd="1" destOrd="0" presId="urn:microsoft.com/office/officeart/2008/layout/HorizontalMultiLevelHierarchy"/>
    <dgm:cxn modelId="{B774BABB-67CD-408B-96BE-C914AD78A8E9}" type="presOf" srcId="{42903566-B3A7-4A28-95EB-EDBDA7ACF9A0}" destId="{5F780D5D-D2D1-4642-A293-04A9503F6993}" srcOrd="0" destOrd="0" presId="urn:microsoft.com/office/officeart/2008/layout/HorizontalMultiLevelHierarchy"/>
    <dgm:cxn modelId="{757DA514-E31A-4CAA-9269-7C4A4DCA8014}" type="presOf" srcId="{83EE83DB-6E00-4CBB-BF84-D911FCBE5B7C}" destId="{A395E815-8C6C-4CCF-AE67-E3BBB5D62C8B}" srcOrd="0" destOrd="0" presId="urn:microsoft.com/office/officeart/2008/layout/HorizontalMultiLevelHierarchy"/>
    <dgm:cxn modelId="{3CF6A3B0-54CF-4377-8EC7-11746EB62860}" type="presOf" srcId="{F0FBDFA8-84F2-4C7B-AD3C-64DD1D3F5435}" destId="{B2E2543F-516E-4255-858E-6A7611B612F9}" srcOrd="0" destOrd="0" presId="urn:microsoft.com/office/officeart/2008/layout/HorizontalMultiLevelHierarchy"/>
    <dgm:cxn modelId="{9489AFF2-0EA1-47F9-8074-EF108D139A93}" type="presOf" srcId="{FD147E72-FB75-4990-80EA-5E16F04D5C62}" destId="{0CDE6519-BA75-454B-8B06-67BB65505A68}" srcOrd="0" destOrd="0" presId="urn:microsoft.com/office/officeart/2008/layout/HorizontalMultiLevelHierarchy"/>
    <dgm:cxn modelId="{018960E2-46C7-44FA-9DA0-84AE8FDA623C}" type="presOf" srcId="{8EA48398-8B57-4ED7-9A0F-68ED05890001}" destId="{4A573E86-E5AE-44AB-A338-6E8C29FDAC48}" srcOrd="0" destOrd="0" presId="urn:microsoft.com/office/officeart/2008/layout/HorizontalMultiLevelHierarchy"/>
    <dgm:cxn modelId="{B11A79F8-2C84-4EFF-ABEC-E06C9C2DBB0E}" type="presOf" srcId="{2684D160-E44D-4C18-83ED-70A1DF608782}" destId="{BCF1C47C-519D-4DCF-ACF2-8B6D7DF9AEE1}" srcOrd="0" destOrd="0" presId="urn:microsoft.com/office/officeart/2008/layout/HorizontalMultiLevelHierarchy"/>
    <dgm:cxn modelId="{ED95C22B-0039-448C-A7C4-2E10ECE72C85}" type="presOf" srcId="{702C79C2-91D7-4A1D-A482-7172BB226FF1}" destId="{61D6A4CB-3477-4703-806D-F3F6057AEA80}" srcOrd="0" destOrd="0" presId="urn:microsoft.com/office/officeart/2008/layout/HorizontalMultiLevelHierarchy"/>
    <dgm:cxn modelId="{41FF29AB-0353-47A7-A5DF-4A43A0EF40E2}" srcId="{32A33CA2-F687-4A19-A633-813CE3383CA3}" destId="{52BD3DC3-386A-4D47-B088-FD6EBB9037CB}" srcOrd="0" destOrd="0" parTransId="{FD147E72-FB75-4990-80EA-5E16F04D5C62}" sibTransId="{51AD1BA8-0E75-43C4-B630-2BB9815303A4}"/>
    <dgm:cxn modelId="{AB203B3D-C522-4739-90FD-7B7BFD7B9B84}" type="presOf" srcId="{2FD3BCB3-E8FF-49A4-AD71-F35F2E057E4D}" destId="{EA94C2B4-68AA-4A90-BCA0-C939AAC42278}" srcOrd="0" destOrd="0" presId="urn:microsoft.com/office/officeart/2008/layout/HorizontalMultiLevelHierarchy"/>
    <dgm:cxn modelId="{5AD3FF22-CEEB-4686-B116-A5C4B02C6483}" srcId="{2E960E18-202B-4A6D-9E0B-2278A4F6CE2B}" destId="{CE641558-F862-4B72-A0E0-9CE29DC4F1F6}" srcOrd="0" destOrd="0" parTransId="{330E58A4-7064-4989-A80A-FFACE8A6C55B}" sibTransId="{03708B50-FB6B-4851-850B-2FA5BBA6DFD4}"/>
    <dgm:cxn modelId="{FB2D5B90-C5BF-409B-9756-C82F605D92DE}" type="presOf" srcId="{1496BBAA-939A-43EC-BE6E-EF3FF67E6440}" destId="{A74205B0-B070-4143-90FD-4976CE561546}" srcOrd="0" destOrd="0" presId="urn:microsoft.com/office/officeart/2008/layout/HorizontalMultiLevelHierarchy"/>
    <dgm:cxn modelId="{F67CE82C-36C0-4ADA-B5F8-BFA3F268C604}" srcId="{129A2A08-B597-4BF5-ACBC-333C876CEC25}" destId="{2A4C6768-E892-46C1-8657-54B142392628}" srcOrd="0" destOrd="0" parTransId="{9E385D21-A43A-453E-A141-F41723A627AD}" sibTransId="{68D07510-F233-40B5-8A10-A7FEF141181A}"/>
    <dgm:cxn modelId="{4691C9B9-1D0C-4C08-8358-1227CE1019FC}" srcId="{9698FB08-D4C7-4F27-B46C-B3613116F8B3}" destId="{397981AA-120C-4F2B-93A6-2700E8AE4BC4}" srcOrd="0" destOrd="0" parTransId="{83EE83DB-6E00-4CBB-BF84-D911FCBE5B7C}" sibTransId="{F6A604C6-C40F-4B80-A92C-34ACEBA4FC7F}"/>
    <dgm:cxn modelId="{A2FFBDEA-B352-4FE4-AEA2-5F9214E6217B}" type="presOf" srcId="{9A65EAC8-C837-42AC-92A3-61DDA57AD2AD}" destId="{AAA94745-37E2-460D-8CC1-5C191A3877B2}" srcOrd="0" destOrd="0" presId="urn:microsoft.com/office/officeart/2008/layout/HorizontalMultiLevelHierarchy"/>
    <dgm:cxn modelId="{A38A3807-1127-406F-9F6C-9A3922CDAE4D}" type="presOf" srcId="{8EA48398-8B57-4ED7-9A0F-68ED05890001}" destId="{D3E9A646-0466-4509-8CEC-1C910236628E}" srcOrd="1" destOrd="0" presId="urn:microsoft.com/office/officeart/2008/layout/HorizontalMultiLevelHierarchy"/>
    <dgm:cxn modelId="{D3225ED1-AF22-4D81-A4BF-4AFC850DB90A}" type="presOf" srcId="{5D8CA61F-A7C7-4650-934C-8D67C70FBCCF}" destId="{1BDE16DC-E408-4F17-9F6D-287AAC3F6000}" srcOrd="0" destOrd="0" presId="urn:microsoft.com/office/officeart/2008/layout/HorizontalMultiLevelHierarchy"/>
    <dgm:cxn modelId="{B9859ABD-A7BF-4BE9-A319-48BF32CFC6CA}" srcId="{32A33CA2-F687-4A19-A633-813CE3383CA3}" destId="{04CCAD77-6CD1-420D-B331-73345B8D0AA0}" srcOrd="1" destOrd="0" parTransId="{48BB5612-B1E7-4BA7-865F-FA0D2474A3AB}" sibTransId="{A152C3E8-5A8F-4A75-AE96-8792140FB3E9}"/>
    <dgm:cxn modelId="{319ACADB-5BE1-484F-BDA5-2C85741EAEE7}" type="presOf" srcId="{1496BBAA-939A-43EC-BE6E-EF3FF67E6440}" destId="{38DB698B-5213-4515-AA12-0EC762379FE5}" srcOrd="1" destOrd="0" presId="urn:microsoft.com/office/officeart/2008/layout/HorizontalMultiLevelHierarchy"/>
    <dgm:cxn modelId="{7CB6AFC1-DCD5-4EDF-A260-C478B0FD6FDE}" type="presOf" srcId="{172ECE8D-AF06-4DFA-9E53-EF007963C6E6}" destId="{C35C6452-5D32-41F4-B0C7-79BB02D42D6E}" srcOrd="0" destOrd="0" presId="urn:microsoft.com/office/officeart/2008/layout/HorizontalMultiLevelHierarchy"/>
    <dgm:cxn modelId="{EBA229B1-EA0F-4F34-8A7A-A5500B0782D5}" type="presOf" srcId="{5D0284DF-77AC-4746-89B0-C043D7E3B39E}" destId="{FBF7D89A-FC7A-45BB-BF8B-51D206E54D20}" srcOrd="1" destOrd="0" presId="urn:microsoft.com/office/officeart/2008/layout/HorizontalMultiLevelHierarchy"/>
    <dgm:cxn modelId="{D0B1531D-1563-489B-8CE8-C97B95148FD2}" srcId="{2A4C6768-E892-46C1-8657-54B142392628}" destId="{937F9523-B15F-4D0F-8D24-4E66189081B7}" srcOrd="0" destOrd="0" parTransId="{C723FEC8-23F1-4B9C-848C-386FCADA0248}" sibTransId="{CEE39E18-800D-408C-B8B5-245FD77856E4}"/>
    <dgm:cxn modelId="{A5A81559-6C57-415A-A921-BA29F813E23D}" type="presOf" srcId="{B980832F-11A4-44A4-8369-0AC1C266FA3C}" destId="{072E780D-B467-4181-8D83-AB892E38A891}" srcOrd="1" destOrd="0" presId="urn:microsoft.com/office/officeart/2008/layout/HorizontalMultiLevelHierarchy"/>
    <dgm:cxn modelId="{E6EA1F9C-E367-4329-A8D1-4844E7B79FF8}" srcId="{4177F6A5-2BEB-4DC5-8CF9-D194F9219139}" destId="{3B05B522-6B3A-4A01-93B0-3BF6CA186C43}" srcOrd="0" destOrd="0" parTransId="{8EA48398-8B57-4ED7-9A0F-68ED05890001}" sibTransId="{47B49E57-0B57-47AE-8FC6-DE79AC5E5E41}"/>
    <dgm:cxn modelId="{269D1F05-5FB0-41D5-9765-B8F3CB025FCC}" type="presOf" srcId="{EC4B3795-BDE7-46AC-A2AC-AE10636418C0}" destId="{DB0EC6AC-3CCF-49DE-8627-1104D08872BA}" srcOrd="1" destOrd="0" presId="urn:microsoft.com/office/officeart/2008/layout/HorizontalMultiLevelHierarchy"/>
    <dgm:cxn modelId="{6AA9FD40-024D-48E5-A28B-7D5A9834A87D}" type="presOf" srcId="{6F5A001D-9F32-4499-B096-7327CB5B51D9}" destId="{194E8118-0986-48B4-918D-2F529A4ADC07}" srcOrd="1" destOrd="0" presId="urn:microsoft.com/office/officeart/2008/layout/HorizontalMultiLevelHierarchy"/>
    <dgm:cxn modelId="{A68ECFB9-CDC6-4DAE-B56D-0E1D1CBB920B}" srcId="{2684D160-E44D-4C18-83ED-70A1DF608782}" destId="{9F59CC50-3105-44CC-A5C8-92319DBC2AEF}" srcOrd="2" destOrd="0" parTransId="{B980832F-11A4-44A4-8369-0AC1C266FA3C}" sibTransId="{1360FA90-2E38-4DC4-A91D-4676D994DCAE}"/>
    <dgm:cxn modelId="{7EBFA15D-2B31-49E6-AA74-F990CA5BF37C}" type="presOf" srcId="{4177F6A5-2BEB-4DC5-8CF9-D194F9219139}" destId="{55C80B13-DD46-4D63-963E-1E1F3623EDD2}" srcOrd="0" destOrd="0" presId="urn:microsoft.com/office/officeart/2008/layout/HorizontalMultiLevelHierarchy"/>
    <dgm:cxn modelId="{A44C689A-4FC0-4943-BF84-ABF620055E77}" type="presOf" srcId="{9698FB08-D4C7-4F27-B46C-B3613116F8B3}" destId="{86EDD6AE-BD39-4699-8997-FE066C699B31}" srcOrd="0" destOrd="0" presId="urn:microsoft.com/office/officeart/2008/layout/HorizontalMultiLevelHierarchy"/>
    <dgm:cxn modelId="{36494A56-16DA-4872-BB33-CF24EC923733}" type="presOf" srcId="{EC4B3795-BDE7-46AC-A2AC-AE10636418C0}" destId="{A85FA5EA-96C0-4568-ACB1-1967BED8A5B1}" srcOrd="0" destOrd="0" presId="urn:microsoft.com/office/officeart/2008/layout/HorizontalMultiLevelHierarchy"/>
    <dgm:cxn modelId="{10FBD15A-118A-4ECD-B06E-F7128A457CBB}" srcId="{F0FBDFA8-84F2-4C7B-AD3C-64DD1D3F5435}" destId="{9A65EAC8-C837-42AC-92A3-61DDA57AD2AD}" srcOrd="0" destOrd="0" parTransId="{0162F23A-2F36-48AA-ABFB-32B4831D08DE}" sibTransId="{9B4D85EF-D812-4CB4-9571-94D81C830D65}"/>
    <dgm:cxn modelId="{8020AB56-5F14-4841-A8A3-5D54EE303BA7}" srcId="{BBD883D1-8668-46C8-9A53-DAEB1E967430}" destId="{2F351EE4-6997-4971-9F6B-9EC9364CE478}" srcOrd="0" destOrd="0" parTransId="{42903566-B3A7-4A28-95EB-EDBDA7ACF9A0}" sibTransId="{DEAB08F1-8837-45BE-BA54-6E2DA751EFA6}"/>
    <dgm:cxn modelId="{BAA53291-7F60-49FB-9F0B-DA72E54377BB}" type="presOf" srcId="{04CCAD77-6CD1-420D-B331-73345B8D0AA0}" destId="{19950C15-43AA-460B-B940-51DEDC4C0CFA}" srcOrd="0" destOrd="0" presId="urn:microsoft.com/office/officeart/2008/layout/HorizontalMultiLevelHierarchy"/>
    <dgm:cxn modelId="{6D53F003-AADF-4D78-8D8A-B6FF064F8B74}" type="presOf" srcId="{9F59CC50-3105-44CC-A5C8-92319DBC2AEF}" destId="{546955E1-C4A6-4B07-9F73-64C9C722FF6E}" srcOrd="0" destOrd="0" presId="urn:microsoft.com/office/officeart/2008/layout/HorizontalMultiLevelHierarchy"/>
    <dgm:cxn modelId="{E4AC776A-8BE1-4DCB-B952-742F7B20CAF7}" srcId="{2A4C6768-E892-46C1-8657-54B142392628}" destId="{2E960E18-202B-4A6D-9E0B-2278A4F6CE2B}" srcOrd="4" destOrd="0" parTransId="{6F5A001D-9F32-4499-B096-7327CB5B51D9}" sibTransId="{A5751834-673D-4908-9C56-E30D22E7D74D}"/>
    <dgm:cxn modelId="{FD0D6706-6E7E-408A-8903-DDAB9576EB84}" type="presOf" srcId="{80954B63-16ED-4B44-8372-905729BE8B35}" destId="{450A57C7-A1A5-48E1-9DA2-4D7F811FCC50}" srcOrd="0" destOrd="0" presId="urn:microsoft.com/office/officeart/2008/layout/HorizontalMultiLevelHierarchy"/>
    <dgm:cxn modelId="{8988F1CB-337E-4120-9340-054E20BCFDF7}" srcId="{2A4C6768-E892-46C1-8657-54B142392628}" destId="{32A33CA2-F687-4A19-A633-813CE3383CA3}" srcOrd="6" destOrd="0" parTransId="{3B5896DE-561D-4045-8C45-DA4AD88E89EC}" sibTransId="{C4114758-671F-4E96-9E8B-F9A3478BB496}"/>
    <dgm:cxn modelId="{87D23092-8AAE-45AF-A321-033E9AD15750}" type="presOf" srcId="{3B05B522-6B3A-4A01-93B0-3BF6CA186C43}" destId="{D4E1D609-E17D-4181-A0FE-0559DA869063}" srcOrd="0" destOrd="0" presId="urn:microsoft.com/office/officeart/2008/layout/HorizontalMultiLevelHierarchy"/>
    <dgm:cxn modelId="{3C95CF25-687B-42E4-A0B5-87A1FD7CF250}" type="presOf" srcId="{2E960E18-202B-4A6D-9E0B-2278A4F6CE2B}" destId="{46B33093-5A7F-4712-BE5A-9112EDEEC89D}" srcOrd="0" destOrd="0" presId="urn:microsoft.com/office/officeart/2008/layout/HorizontalMultiLevelHierarchy"/>
    <dgm:cxn modelId="{48E4C8DA-8C52-4DC7-B442-0633D0B81B15}" srcId="{2A4C6768-E892-46C1-8657-54B142392628}" destId="{2684D160-E44D-4C18-83ED-70A1DF608782}" srcOrd="7" destOrd="0" parTransId="{103C43C2-FEAC-4087-BA25-1D3ADEB9D740}" sibTransId="{414B4356-40EB-4D3B-A17B-1725906FB575}"/>
    <dgm:cxn modelId="{6A421596-6F87-4D54-BBBA-A16833B5ECD1}" type="presOf" srcId="{32A33CA2-F687-4A19-A633-813CE3383CA3}" destId="{A5E648D2-C3C4-4C59-A24C-EBF92E2C11BD}" srcOrd="0" destOrd="0" presId="urn:microsoft.com/office/officeart/2008/layout/HorizontalMultiLevelHierarchy"/>
    <dgm:cxn modelId="{101CBEB8-4F92-43A7-B49D-776941F6A69E}" type="presOf" srcId="{172ECE8D-AF06-4DFA-9E53-EF007963C6E6}" destId="{3385A219-BA0C-492A-8DB6-F42AB386D643}" srcOrd="1" destOrd="0" presId="urn:microsoft.com/office/officeart/2008/layout/HorizontalMultiLevelHierarchy"/>
    <dgm:cxn modelId="{7A1A0194-B426-46B3-A528-C350CC1B08A5}" srcId="{4177F6A5-2BEB-4DC5-8CF9-D194F9219139}" destId="{A49CC8C4-5779-4290-B639-9ABCF1E7FE95}" srcOrd="1" destOrd="0" parTransId="{EB8936D3-9360-4A23-BFBC-B54C0CDC887F}" sibTransId="{946E2E62-4A9C-47CE-8E06-7FCD28EBF452}"/>
    <dgm:cxn modelId="{B164E54B-2FA3-4FD0-8309-49C77E89D4ED}" type="presOf" srcId="{1538CA8A-55A1-41FB-BB44-AC9E9AA7C55F}" destId="{BB62764F-E31A-4D4A-A8C4-33BB4AD2004A}" srcOrd="1" destOrd="0" presId="urn:microsoft.com/office/officeart/2008/layout/HorizontalMultiLevelHierarchy"/>
    <dgm:cxn modelId="{6FCEB1F0-3A63-4973-86B6-3ECAF8B90AB9}" type="presOf" srcId="{42903566-B3A7-4A28-95EB-EDBDA7ACF9A0}" destId="{50397870-BDB3-4BD4-A275-56AD14F940E6}" srcOrd="1" destOrd="0" presId="urn:microsoft.com/office/officeart/2008/layout/HorizontalMultiLevelHierarchy"/>
    <dgm:cxn modelId="{D79E6FC9-A329-45A9-9F73-71DF9E3EC89A}" type="presOf" srcId="{84983C93-C1D1-4AC6-9C4F-CD79B3DED37A}" destId="{09186613-6F25-4E45-AD27-8B7DFD44A2ED}" srcOrd="0" destOrd="0" presId="urn:microsoft.com/office/officeart/2008/layout/HorizontalMultiLevelHierarchy"/>
    <dgm:cxn modelId="{F2FDAB28-77F6-4FDE-AA62-6AEB3B21BA0A}" type="presOf" srcId="{1538CA8A-55A1-41FB-BB44-AC9E9AA7C55F}" destId="{9ADA2F35-B429-4046-BA70-CA7E105D7FA4}" srcOrd="0" destOrd="0" presId="urn:microsoft.com/office/officeart/2008/layout/HorizontalMultiLevelHierarchy"/>
    <dgm:cxn modelId="{24C72A1E-68F1-4F91-ACF4-3E741D6BB6E9}" type="presOf" srcId="{4039D229-0FD9-4738-8788-2CFC90BEEC31}" destId="{B52C0CD3-05B0-40E5-9FA8-95A26646DD27}" srcOrd="0" destOrd="0" presId="urn:microsoft.com/office/officeart/2008/layout/HorizontalMultiLevelHierarchy"/>
    <dgm:cxn modelId="{98469509-BE43-4A24-930B-2C52B33199ED}" type="presOf" srcId="{B980832F-11A4-44A4-8369-0AC1C266FA3C}" destId="{E56D8DD7-A248-4728-8A0C-9A85DB75739D}" srcOrd="0" destOrd="0" presId="urn:microsoft.com/office/officeart/2008/layout/HorizontalMultiLevelHierarchy"/>
    <dgm:cxn modelId="{CA25A36B-C6C9-4A90-9467-779E8DC1C4F4}" type="presOf" srcId="{C723FEC8-23F1-4B9C-848C-386FCADA0248}" destId="{A9D8E234-B612-4028-B7D3-121D64F81E79}" srcOrd="0" destOrd="0" presId="urn:microsoft.com/office/officeart/2008/layout/HorizontalMultiLevelHierarchy"/>
    <dgm:cxn modelId="{6618870D-6164-4E88-B666-1B003394710B}" type="presOf" srcId="{A49CC8C4-5779-4290-B639-9ABCF1E7FE95}" destId="{5CAE7546-F822-477D-BDE7-2F93113C618E}" srcOrd="0" destOrd="0" presId="urn:microsoft.com/office/officeart/2008/layout/HorizontalMultiLevelHierarchy"/>
    <dgm:cxn modelId="{F0C54935-3AF2-4E95-BC0D-21ADA4750AF2}" type="presOf" srcId="{48BB5612-B1E7-4BA7-865F-FA0D2474A3AB}" destId="{A69BAF01-FF59-4DAD-81AC-834FC06D322D}" srcOrd="0" destOrd="0" presId="urn:microsoft.com/office/officeart/2008/layout/HorizontalMultiLevelHierarchy"/>
    <dgm:cxn modelId="{5F566E00-1E55-4495-BC0A-FA5F9E54FFCB}" type="presOf" srcId="{330E58A4-7064-4989-A80A-FFACE8A6C55B}" destId="{68853075-55B8-4798-9EF6-5B91712E1398}" srcOrd="1" destOrd="0" presId="urn:microsoft.com/office/officeart/2008/layout/HorizontalMultiLevelHierarchy"/>
    <dgm:cxn modelId="{2779532F-4537-4704-9D69-1769C9FF2AE8}" type="presParOf" srcId="{B9ADE30C-025B-4154-B304-97F4D984A5FA}" destId="{78A641F8-24C1-4AC4-BA46-720EF6B1C9C2}" srcOrd="0" destOrd="0" presId="urn:microsoft.com/office/officeart/2008/layout/HorizontalMultiLevelHierarchy"/>
    <dgm:cxn modelId="{26DC846E-8DB1-490F-80BC-23335D44299C}" type="presParOf" srcId="{78A641F8-24C1-4AC4-BA46-720EF6B1C9C2}" destId="{42C16E51-5465-426F-B316-F39B5435F25A}" srcOrd="0" destOrd="0" presId="urn:microsoft.com/office/officeart/2008/layout/HorizontalMultiLevelHierarchy"/>
    <dgm:cxn modelId="{6F52BE8A-0D1F-4D9D-8B49-555EBDB182CE}" type="presParOf" srcId="{78A641F8-24C1-4AC4-BA46-720EF6B1C9C2}" destId="{10FCC8E2-AC9F-43C4-8870-98E348BDD63F}" srcOrd="1" destOrd="0" presId="urn:microsoft.com/office/officeart/2008/layout/HorizontalMultiLevelHierarchy"/>
    <dgm:cxn modelId="{67DFD125-4E19-4F04-931B-7600B1342282}" type="presParOf" srcId="{10FCC8E2-AC9F-43C4-8870-98E348BDD63F}" destId="{A9D8E234-B612-4028-B7D3-121D64F81E79}" srcOrd="0" destOrd="0" presId="urn:microsoft.com/office/officeart/2008/layout/HorizontalMultiLevelHierarchy"/>
    <dgm:cxn modelId="{0DFAD601-B2BF-4BDF-8F76-450F4CAC2037}" type="presParOf" srcId="{A9D8E234-B612-4028-B7D3-121D64F81E79}" destId="{1C1A0A6D-0B5F-4F83-86DD-5BD5413B18E4}" srcOrd="0" destOrd="0" presId="urn:microsoft.com/office/officeart/2008/layout/HorizontalMultiLevelHierarchy"/>
    <dgm:cxn modelId="{FC0B53F7-AD7B-4629-9E9A-961EA33F9033}" type="presParOf" srcId="{10FCC8E2-AC9F-43C4-8870-98E348BDD63F}" destId="{D69CD483-48D6-40EC-BAFD-16C90B5DE037}" srcOrd="1" destOrd="0" presId="urn:microsoft.com/office/officeart/2008/layout/HorizontalMultiLevelHierarchy"/>
    <dgm:cxn modelId="{42026386-6B07-426F-AC0A-27091E23B27F}" type="presParOf" srcId="{D69CD483-48D6-40EC-BAFD-16C90B5DE037}" destId="{6C2A0C6D-EB7F-42B1-B2D2-539A9ECD9733}" srcOrd="0" destOrd="0" presId="urn:microsoft.com/office/officeart/2008/layout/HorizontalMultiLevelHierarchy"/>
    <dgm:cxn modelId="{E5D6CC1C-87CE-418B-94DF-64DB9F1F5028}" type="presParOf" srcId="{D69CD483-48D6-40EC-BAFD-16C90B5DE037}" destId="{6D000662-3AE4-4247-9DE1-C7BE31C28D19}" srcOrd="1" destOrd="0" presId="urn:microsoft.com/office/officeart/2008/layout/HorizontalMultiLevelHierarchy"/>
    <dgm:cxn modelId="{09376F01-6E6A-49B4-8259-CA3AD1CCEE45}" type="presParOf" srcId="{6D000662-3AE4-4247-9DE1-C7BE31C28D19}" destId="{09186613-6F25-4E45-AD27-8B7DFD44A2ED}" srcOrd="0" destOrd="0" presId="urn:microsoft.com/office/officeart/2008/layout/HorizontalMultiLevelHierarchy"/>
    <dgm:cxn modelId="{CD53FB4B-2EC5-4CE6-A9F8-C3A6A6267781}" type="presParOf" srcId="{09186613-6F25-4E45-AD27-8B7DFD44A2ED}" destId="{7F2D2856-1795-4330-9FE4-F007C5496D42}" srcOrd="0" destOrd="0" presId="urn:microsoft.com/office/officeart/2008/layout/HorizontalMultiLevelHierarchy"/>
    <dgm:cxn modelId="{3CF2BE71-BFA0-4903-AE08-A4512A9FD09D}" type="presParOf" srcId="{6D000662-3AE4-4247-9DE1-C7BE31C28D19}" destId="{2D7E2D26-D0FD-4A41-9F1C-5D8AAFFC479F}" srcOrd="1" destOrd="0" presId="urn:microsoft.com/office/officeart/2008/layout/HorizontalMultiLevelHierarchy"/>
    <dgm:cxn modelId="{8D38E148-BD1B-4661-9231-E919745FCB83}" type="presParOf" srcId="{2D7E2D26-D0FD-4A41-9F1C-5D8AAFFC479F}" destId="{61D6A4CB-3477-4703-806D-F3F6057AEA80}" srcOrd="0" destOrd="0" presId="urn:microsoft.com/office/officeart/2008/layout/HorizontalMultiLevelHierarchy"/>
    <dgm:cxn modelId="{003BF8D9-D767-412B-B814-767936074280}" type="presParOf" srcId="{2D7E2D26-D0FD-4A41-9F1C-5D8AAFFC479F}" destId="{5AF240FD-D421-4C60-A327-BFCBBED94FA8}" srcOrd="1" destOrd="0" presId="urn:microsoft.com/office/officeart/2008/layout/HorizontalMultiLevelHierarchy"/>
    <dgm:cxn modelId="{0AAF8375-73A6-43C2-B4DA-1A26EDAF105D}" type="presParOf" srcId="{10FCC8E2-AC9F-43C4-8870-98E348BDD63F}" destId="{B177C3C6-30E1-4F42-9285-A55BCE6A1DFD}" srcOrd="2" destOrd="0" presId="urn:microsoft.com/office/officeart/2008/layout/HorizontalMultiLevelHierarchy"/>
    <dgm:cxn modelId="{1D1786F8-9628-4C89-AC23-499499D6C58C}" type="presParOf" srcId="{B177C3C6-30E1-4F42-9285-A55BCE6A1DFD}" destId="{6263F310-443C-4633-BEF8-A5C491F4ACDA}" srcOrd="0" destOrd="0" presId="urn:microsoft.com/office/officeart/2008/layout/HorizontalMultiLevelHierarchy"/>
    <dgm:cxn modelId="{AEE47F34-4EF2-443E-A8DB-050283E33A8B}" type="presParOf" srcId="{10FCC8E2-AC9F-43C4-8870-98E348BDD63F}" destId="{7C450C3E-80BA-471E-A2D9-6C98E841C5EC}" srcOrd="3" destOrd="0" presId="urn:microsoft.com/office/officeart/2008/layout/HorizontalMultiLevelHierarchy"/>
    <dgm:cxn modelId="{BCC70339-F10D-4567-AB51-19740A5C3048}" type="presParOf" srcId="{7C450C3E-80BA-471E-A2D9-6C98E841C5EC}" destId="{55C80B13-DD46-4D63-963E-1E1F3623EDD2}" srcOrd="0" destOrd="0" presId="urn:microsoft.com/office/officeart/2008/layout/HorizontalMultiLevelHierarchy"/>
    <dgm:cxn modelId="{452CC098-4C35-4691-99AA-CC49B21E1540}" type="presParOf" srcId="{7C450C3E-80BA-471E-A2D9-6C98E841C5EC}" destId="{96DFC473-D42C-42EA-A3E1-3640CA99C3E7}" srcOrd="1" destOrd="0" presId="urn:microsoft.com/office/officeart/2008/layout/HorizontalMultiLevelHierarchy"/>
    <dgm:cxn modelId="{9B6D40E7-BBDF-4E72-B7E3-E5AF11F7CFC9}" type="presParOf" srcId="{96DFC473-D42C-42EA-A3E1-3640CA99C3E7}" destId="{4A573E86-E5AE-44AB-A338-6E8C29FDAC48}" srcOrd="0" destOrd="0" presId="urn:microsoft.com/office/officeart/2008/layout/HorizontalMultiLevelHierarchy"/>
    <dgm:cxn modelId="{CFEA0F85-92BA-4E96-834A-A4661420E3E1}" type="presParOf" srcId="{4A573E86-E5AE-44AB-A338-6E8C29FDAC48}" destId="{D3E9A646-0466-4509-8CEC-1C910236628E}" srcOrd="0" destOrd="0" presId="urn:microsoft.com/office/officeart/2008/layout/HorizontalMultiLevelHierarchy"/>
    <dgm:cxn modelId="{F36722E6-7382-4EEE-8EF3-2F81623E8AEB}" type="presParOf" srcId="{96DFC473-D42C-42EA-A3E1-3640CA99C3E7}" destId="{17B4F8C9-D931-4986-8476-A1671D533C41}" srcOrd="1" destOrd="0" presId="urn:microsoft.com/office/officeart/2008/layout/HorizontalMultiLevelHierarchy"/>
    <dgm:cxn modelId="{B8E2A5F4-28B6-4567-90A4-BA3F71D1FCCC}" type="presParOf" srcId="{17B4F8C9-D931-4986-8476-A1671D533C41}" destId="{D4E1D609-E17D-4181-A0FE-0559DA869063}" srcOrd="0" destOrd="0" presId="urn:microsoft.com/office/officeart/2008/layout/HorizontalMultiLevelHierarchy"/>
    <dgm:cxn modelId="{2A3BC603-04B9-4C25-AC38-B2ACC4179EDB}" type="presParOf" srcId="{17B4F8C9-D931-4986-8476-A1671D533C41}" destId="{743D1948-CA1F-45A0-A4E0-8BA72C0D0394}" srcOrd="1" destOrd="0" presId="urn:microsoft.com/office/officeart/2008/layout/HorizontalMultiLevelHierarchy"/>
    <dgm:cxn modelId="{D238D68E-1A9F-4667-B198-56D4922E8C4B}" type="presParOf" srcId="{96DFC473-D42C-42EA-A3E1-3640CA99C3E7}" destId="{F902B7E7-DE66-4714-9FD7-39B33E650A2D}" srcOrd="2" destOrd="0" presId="urn:microsoft.com/office/officeart/2008/layout/HorizontalMultiLevelHierarchy"/>
    <dgm:cxn modelId="{E2F4C53F-04F1-40B2-9938-C9FB74D5E064}" type="presParOf" srcId="{F902B7E7-DE66-4714-9FD7-39B33E650A2D}" destId="{FAF99D10-2135-4E24-AA39-8EB7B3F43A25}" srcOrd="0" destOrd="0" presId="urn:microsoft.com/office/officeart/2008/layout/HorizontalMultiLevelHierarchy"/>
    <dgm:cxn modelId="{EB0C51B9-821A-46B5-8B85-7B7A4E696E94}" type="presParOf" srcId="{96DFC473-D42C-42EA-A3E1-3640CA99C3E7}" destId="{05163E0A-2DD0-40F3-A809-041B342E8361}" srcOrd="3" destOrd="0" presId="urn:microsoft.com/office/officeart/2008/layout/HorizontalMultiLevelHierarchy"/>
    <dgm:cxn modelId="{D47342D8-5FB7-4B8E-8C0E-6B71CF8B3D4E}" type="presParOf" srcId="{05163E0A-2DD0-40F3-A809-041B342E8361}" destId="{5CAE7546-F822-477D-BDE7-2F93113C618E}" srcOrd="0" destOrd="0" presId="urn:microsoft.com/office/officeart/2008/layout/HorizontalMultiLevelHierarchy"/>
    <dgm:cxn modelId="{5B4A4458-6689-4C37-9924-8681E3B28DD4}" type="presParOf" srcId="{05163E0A-2DD0-40F3-A809-041B342E8361}" destId="{FE4241AB-C2C7-4AC6-90A4-4D921817168D}" srcOrd="1" destOrd="0" presId="urn:microsoft.com/office/officeart/2008/layout/HorizontalMultiLevelHierarchy"/>
    <dgm:cxn modelId="{8DFE676B-F6F2-4C61-9094-992BB94A9414}" type="presParOf" srcId="{10FCC8E2-AC9F-43C4-8870-98E348BDD63F}" destId="{8D066B63-4675-475B-AA3B-58E3D0B1022C}" srcOrd="4" destOrd="0" presId="urn:microsoft.com/office/officeart/2008/layout/HorizontalMultiLevelHierarchy"/>
    <dgm:cxn modelId="{5890F79D-F53E-4B3A-BA72-426885FEA7DE}" type="presParOf" srcId="{8D066B63-4675-475B-AA3B-58E3D0B1022C}" destId="{FBF7D89A-FC7A-45BB-BF8B-51D206E54D20}" srcOrd="0" destOrd="0" presId="urn:microsoft.com/office/officeart/2008/layout/HorizontalMultiLevelHierarchy"/>
    <dgm:cxn modelId="{79F85B26-70FB-4E16-98AB-A30B532056AC}" type="presParOf" srcId="{10FCC8E2-AC9F-43C4-8870-98E348BDD63F}" destId="{6379241E-97AC-4AA7-A597-D6C85969D16F}" srcOrd="5" destOrd="0" presId="urn:microsoft.com/office/officeart/2008/layout/HorizontalMultiLevelHierarchy"/>
    <dgm:cxn modelId="{73448295-8D2C-4170-A547-6436C0F69CA7}" type="presParOf" srcId="{6379241E-97AC-4AA7-A597-D6C85969D16F}" destId="{BDEE4696-31C3-4316-A187-159FD6DD4F0A}" srcOrd="0" destOrd="0" presId="urn:microsoft.com/office/officeart/2008/layout/HorizontalMultiLevelHierarchy"/>
    <dgm:cxn modelId="{101FAFCD-FBDD-4516-BE88-9301F373E45D}" type="presParOf" srcId="{6379241E-97AC-4AA7-A597-D6C85969D16F}" destId="{5C483405-C706-47BA-849C-35039A2C753A}" srcOrd="1" destOrd="0" presId="urn:microsoft.com/office/officeart/2008/layout/HorizontalMultiLevelHierarchy"/>
    <dgm:cxn modelId="{20D7196B-A8DB-4F0D-9DD9-20313943C00E}" type="presParOf" srcId="{5C483405-C706-47BA-849C-35039A2C753A}" destId="{5F780D5D-D2D1-4642-A293-04A9503F6993}" srcOrd="0" destOrd="0" presId="urn:microsoft.com/office/officeart/2008/layout/HorizontalMultiLevelHierarchy"/>
    <dgm:cxn modelId="{86635FD8-4C0D-410D-92B9-0CC274928A11}" type="presParOf" srcId="{5F780D5D-D2D1-4642-A293-04A9503F6993}" destId="{50397870-BDB3-4BD4-A275-56AD14F940E6}" srcOrd="0" destOrd="0" presId="urn:microsoft.com/office/officeart/2008/layout/HorizontalMultiLevelHierarchy"/>
    <dgm:cxn modelId="{830E0734-2BC0-43CE-A7B7-2EED49D6CCE4}" type="presParOf" srcId="{5C483405-C706-47BA-849C-35039A2C753A}" destId="{E19ECA77-8FD9-497D-BCF0-3D77E9287A10}" srcOrd="1" destOrd="0" presId="urn:microsoft.com/office/officeart/2008/layout/HorizontalMultiLevelHierarchy"/>
    <dgm:cxn modelId="{DC99A591-B794-48EC-84E3-F9A98EACB6DA}" type="presParOf" srcId="{E19ECA77-8FD9-497D-BCF0-3D77E9287A10}" destId="{69E564A2-31AA-4F45-B87F-C0C4E6561B32}" srcOrd="0" destOrd="0" presId="urn:microsoft.com/office/officeart/2008/layout/HorizontalMultiLevelHierarchy"/>
    <dgm:cxn modelId="{CD4DEFDB-D015-4C5D-8B07-71255A5A2C22}" type="presParOf" srcId="{E19ECA77-8FD9-497D-BCF0-3D77E9287A10}" destId="{268AC1C1-7F49-4B60-8E0C-D20C829F6291}" srcOrd="1" destOrd="0" presId="urn:microsoft.com/office/officeart/2008/layout/HorizontalMultiLevelHierarchy"/>
    <dgm:cxn modelId="{42BF4AE5-8D14-4041-8FC2-5E4D28EDA9E1}" type="presParOf" srcId="{5C483405-C706-47BA-849C-35039A2C753A}" destId="{A85FA5EA-96C0-4568-ACB1-1967BED8A5B1}" srcOrd="2" destOrd="0" presId="urn:microsoft.com/office/officeart/2008/layout/HorizontalMultiLevelHierarchy"/>
    <dgm:cxn modelId="{3B317D84-9A85-43AC-B1DB-0B28AE869CBD}" type="presParOf" srcId="{A85FA5EA-96C0-4568-ACB1-1967BED8A5B1}" destId="{DB0EC6AC-3CCF-49DE-8627-1104D08872BA}" srcOrd="0" destOrd="0" presId="urn:microsoft.com/office/officeart/2008/layout/HorizontalMultiLevelHierarchy"/>
    <dgm:cxn modelId="{DCCFBBBC-5785-4598-BE69-83D01774F910}" type="presParOf" srcId="{5C483405-C706-47BA-849C-35039A2C753A}" destId="{12C34596-8E32-456C-8A59-0B328CB790FA}" srcOrd="3" destOrd="0" presId="urn:microsoft.com/office/officeart/2008/layout/HorizontalMultiLevelHierarchy"/>
    <dgm:cxn modelId="{696B9F10-C763-475A-B100-EDC4E6E8ED18}" type="presParOf" srcId="{12C34596-8E32-456C-8A59-0B328CB790FA}" destId="{76A01A1F-C552-47B4-90BE-ED5FD5F81320}" srcOrd="0" destOrd="0" presId="urn:microsoft.com/office/officeart/2008/layout/HorizontalMultiLevelHierarchy"/>
    <dgm:cxn modelId="{917E9422-B1BB-441D-A2B8-D6042E86F0EA}" type="presParOf" srcId="{12C34596-8E32-456C-8A59-0B328CB790FA}" destId="{B9763769-76A7-420A-ADC7-86FCFADEF9E1}" srcOrd="1" destOrd="0" presId="urn:microsoft.com/office/officeart/2008/layout/HorizontalMultiLevelHierarchy"/>
    <dgm:cxn modelId="{62142831-98B6-43E6-82A1-3A9D1E08678D}" type="presParOf" srcId="{5C483405-C706-47BA-849C-35039A2C753A}" destId="{A74205B0-B070-4143-90FD-4976CE561546}" srcOrd="4" destOrd="0" presId="urn:microsoft.com/office/officeart/2008/layout/HorizontalMultiLevelHierarchy"/>
    <dgm:cxn modelId="{0987CF19-4F56-4E5F-BBCF-9BAC6C0F1F3C}" type="presParOf" srcId="{A74205B0-B070-4143-90FD-4976CE561546}" destId="{38DB698B-5213-4515-AA12-0EC762379FE5}" srcOrd="0" destOrd="0" presId="urn:microsoft.com/office/officeart/2008/layout/HorizontalMultiLevelHierarchy"/>
    <dgm:cxn modelId="{7DD3C7AC-E11E-4781-BC6C-29CC6CDE17DC}" type="presParOf" srcId="{5C483405-C706-47BA-849C-35039A2C753A}" destId="{79AF02BC-AE73-42DB-9EDD-4A46474EA5F9}" srcOrd="5" destOrd="0" presId="urn:microsoft.com/office/officeart/2008/layout/HorizontalMultiLevelHierarchy"/>
    <dgm:cxn modelId="{1DEB056C-B397-42E6-999E-498C839AA436}" type="presParOf" srcId="{79AF02BC-AE73-42DB-9EDD-4A46474EA5F9}" destId="{8D80C1B4-4525-4804-8189-5F03CE663190}" srcOrd="0" destOrd="0" presId="urn:microsoft.com/office/officeart/2008/layout/HorizontalMultiLevelHierarchy"/>
    <dgm:cxn modelId="{BA3DF465-3082-4EC1-9038-1E38E1AB8173}" type="presParOf" srcId="{79AF02BC-AE73-42DB-9EDD-4A46474EA5F9}" destId="{EAA20806-933E-4687-AE94-A64DA3E3BDDA}" srcOrd="1" destOrd="0" presId="urn:microsoft.com/office/officeart/2008/layout/HorizontalMultiLevelHierarchy"/>
    <dgm:cxn modelId="{0E1B594C-18C2-413C-B0D5-02AAAEBF85C2}" type="presParOf" srcId="{10FCC8E2-AC9F-43C4-8870-98E348BDD63F}" destId="{9ADA2F35-B429-4046-BA70-CA7E105D7FA4}" srcOrd="6" destOrd="0" presId="urn:microsoft.com/office/officeart/2008/layout/HorizontalMultiLevelHierarchy"/>
    <dgm:cxn modelId="{C1E86FCB-3108-4B19-B60F-EFF042CA33E2}" type="presParOf" srcId="{9ADA2F35-B429-4046-BA70-CA7E105D7FA4}" destId="{BB62764F-E31A-4D4A-A8C4-33BB4AD2004A}" srcOrd="0" destOrd="0" presId="urn:microsoft.com/office/officeart/2008/layout/HorizontalMultiLevelHierarchy"/>
    <dgm:cxn modelId="{4D88A093-9D0D-4BCA-A699-976BD34B23FA}" type="presParOf" srcId="{10FCC8E2-AC9F-43C4-8870-98E348BDD63F}" destId="{2D666B82-DF3F-481C-9173-CA78B02C1EAC}" srcOrd="7" destOrd="0" presId="urn:microsoft.com/office/officeart/2008/layout/HorizontalMultiLevelHierarchy"/>
    <dgm:cxn modelId="{0F661FD2-C78D-4AE4-A350-402D6BE41929}" type="presParOf" srcId="{2D666B82-DF3F-481C-9173-CA78B02C1EAC}" destId="{B2E2543F-516E-4255-858E-6A7611B612F9}" srcOrd="0" destOrd="0" presId="urn:microsoft.com/office/officeart/2008/layout/HorizontalMultiLevelHierarchy"/>
    <dgm:cxn modelId="{8A1841D5-EA8A-42DA-B54C-50AE5D6DC145}" type="presParOf" srcId="{2D666B82-DF3F-481C-9173-CA78B02C1EAC}" destId="{38B0B44F-1F00-450A-8DA1-2D6125576193}" srcOrd="1" destOrd="0" presId="urn:microsoft.com/office/officeart/2008/layout/HorizontalMultiLevelHierarchy"/>
    <dgm:cxn modelId="{C8544335-3883-40F4-838D-7AD6DCF4A167}" type="presParOf" srcId="{38B0B44F-1F00-450A-8DA1-2D6125576193}" destId="{33106AF8-2693-4A4B-8517-F9B48E93B830}" srcOrd="0" destOrd="0" presId="urn:microsoft.com/office/officeart/2008/layout/HorizontalMultiLevelHierarchy"/>
    <dgm:cxn modelId="{D8B474FC-2BBB-4B60-A1B6-F8C8F7D9FE29}" type="presParOf" srcId="{33106AF8-2693-4A4B-8517-F9B48E93B830}" destId="{65EC8977-5DA8-4F31-92E6-F2B3E8E22AFC}" srcOrd="0" destOrd="0" presId="urn:microsoft.com/office/officeart/2008/layout/HorizontalMultiLevelHierarchy"/>
    <dgm:cxn modelId="{339BA291-93E9-4D16-9B6E-64B468C127CC}" type="presParOf" srcId="{38B0B44F-1F00-450A-8DA1-2D6125576193}" destId="{4D03B903-5F42-49D5-9370-975F42B13A40}" srcOrd="1" destOrd="0" presId="urn:microsoft.com/office/officeart/2008/layout/HorizontalMultiLevelHierarchy"/>
    <dgm:cxn modelId="{C53AB973-CB3F-4963-B77E-8E8C7A8DC697}" type="presParOf" srcId="{4D03B903-5F42-49D5-9370-975F42B13A40}" destId="{AAA94745-37E2-460D-8CC1-5C191A3877B2}" srcOrd="0" destOrd="0" presId="urn:microsoft.com/office/officeart/2008/layout/HorizontalMultiLevelHierarchy"/>
    <dgm:cxn modelId="{9FF8D714-1F00-47A7-8EBD-BDCDFAAB812E}" type="presParOf" srcId="{4D03B903-5F42-49D5-9370-975F42B13A40}" destId="{F6140F5C-E796-4E47-9626-AE035D659DC7}" srcOrd="1" destOrd="0" presId="urn:microsoft.com/office/officeart/2008/layout/HorizontalMultiLevelHierarchy"/>
    <dgm:cxn modelId="{EFECE46B-D1D9-47DD-A73C-4C30AD7A6D5E}" type="presParOf" srcId="{10FCC8E2-AC9F-43C4-8870-98E348BDD63F}" destId="{8DF85728-520B-4818-B68F-DA7D287307DC}" srcOrd="8" destOrd="0" presId="urn:microsoft.com/office/officeart/2008/layout/HorizontalMultiLevelHierarchy"/>
    <dgm:cxn modelId="{7525E1D2-7784-47A9-975B-65CED2EFA8D0}" type="presParOf" srcId="{8DF85728-520B-4818-B68F-DA7D287307DC}" destId="{194E8118-0986-48B4-918D-2F529A4ADC07}" srcOrd="0" destOrd="0" presId="urn:microsoft.com/office/officeart/2008/layout/HorizontalMultiLevelHierarchy"/>
    <dgm:cxn modelId="{C3152094-3253-4B23-8D3E-A79B46B45141}" type="presParOf" srcId="{10FCC8E2-AC9F-43C4-8870-98E348BDD63F}" destId="{5C1F2C79-87F4-4270-BE41-E7D078981F38}" srcOrd="9" destOrd="0" presId="urn:microsoft.com/office/officeart/2008/layout/HorizontalMultiLevelHierarchy"/>
    <dgm:cxn modelId="{563C377C-2314-47DC-823B-50A482122011}" type="presParOf" srcId="{5C1F2C79-87F4-4270-BE41-E7D078981F38}" destId="{46B33093-5A7F-4712-BE5A-9112EDEEC89D}" srcOrd="0" destOrd="0" presId="urn:microsoft.com/office/officeart/2008/layout/HorizontalMultiLevelHierarchy"/>
    <dgm:cxn modelId="{CCD14726-F5B4-4E0D-8F58-706A5B01401D}" type="presParOf" srcId="{5C1F2C79-87F4-4270-BE41-E7D078981F38}" destId="{E9A4E149-0A99-4D58-B64A-B46E67B3C2D6}" srcOrd="1" destOrd="0" presId="urn:microsoft.com/office/officeart/2008/layout/HorizontalMultiLevelHierarchy"/>
    <dgm:cxn modelId="{9236DB65-4947-4461-846B-BB4D376B8D44}" type="presParOf" srcId="{E9A4E149-0A99-4D58-B64A-B46E67B3C2D6}" destId="{92133447-C21F-4A27-9393-2B7C2663DC10}" srcOrd="0" destOrd="0" presId="urn:microsoft.com/office/officeart/2008/layout/HorizontalMultiLevelHierarchy"/>
    <dgm:cxn modelId="{BC073DB0-B974-4C00-8136-0974D3DC401B}" type="presParOf" srcId="{92133447-C21F-4A27-9393-2B7C2663DC10}" destId="{68853075-55B8-4798-9EF6-5B91712E1398}" srcOrd="0" destOrd="0" presId="urn:microsoft.com/office/officeart/2008/layout/HorizontalMultiLevelHierarchy"/>
    <dgm:cxn modelId="{84C8F164-51B9-4775-A2D2-8DD6D3B0E691}" type="presParOf" srcId="{E9A4E149-0A99-4D58-B64A-B46E67B3C2D6}" destId="{602D1AF0-F721-4864-8BF7-C051E65C430F}" srcOrd="1" destOrd="0" presId="urn:microsoft.com/office/officeart/2008/layout/HorizontalMultiLevelHierarchy"/>
    <dgm:cxn modelId="{D268B5EF-BC6A-4F71-B525-E13DF8F44D5D}" type="presParOf" srcId="{602D1AF0-F721-4864-8BF7-C051E65C430F}" destId="{EE53D6D0-3F7F-406A-BF2D-1ED3E7BBD4D9}" srcOrd="0" destOrd="0" presId="urn:microsoft.com/office/officeart/2008/layout/HorizontalMultiLevelHierarchy"/>
    <dgm:cxn modelId="{FAF8FFCB-12F4-4C04-B98F-D9A664B64422}" type="presParOf" srcId="{602D1AF0-F721-4864-8BF7-C051E65C430F}" destId="{8C06B8AD-22D9-4A5D-B5CF-764050CB5685}" srcOrd="1" destOrd="0" presId="urn:microsoft.com/office/officeart/2008/layout/HorizontalMultiLevelHierarchy"/>
    <dgm:cxn modelId="{7F7340B9-BD86-4012-84F4-D7722A4EAEB5}" type="presParOf" srcId="{10FCC8E2-AC9F-43C4-8870-98E348BDD63F}" destId="{EA94C2B4-68AA-4A90-BCA0-C939AAC42278}" srcOrd="10" destOrd="0" presId="urn:microsoft.com/office/officeart/2008/layout/HorizontalMultiLevelHierarchy"/>
    <dgm:cxn modelId="{EB7AC0BD-E05D-40C5-9C8F-D4CFF10BA621}" type="presParOf" srcId="{EA94C2B4-68AA-4A90-BCA0-C939AAC42278}" destId="{363DF215-97E6-4D21-9001-E729361E887B}" srcOrd="0" destOrd="0" presId="urn:microsoft.com/office/officeart/2008/layout/HorizontalMultiLevelHierarchy"/>
    <dgm:cxn modelId="{1DEAB7D1-1980-442E-B471-F8B9F3258AC4}" type="presParOf" srcId="{10FCC8E2-AC9F-43C4-8870-98E348BDD63F}" destId="{037BC011-168B-4A7A-A2F9-3DEADD2CA1DE}" srcOrd="11" destOrd="0" presId="urn:microsoft.com/office/officeart/2008/layout/HorizontalMultiLevelHierarchy"/>
    <dgm:cxn modelId="{63B8FEBF-8E3D-4330-BC81-F16139EE487A}" type="presParOf" srcId="{037BC011-168B-4A7A-A2F9-3DEADD2CA1DE}" destId="{86EDD6AE-BD39-4699-8997-FE066C699B31}" srcOrd="0" destOrd="0" presId="urn:microsoft.com/office/officeart/2008/layout/HorizontalMultiLevelHierarchy"/>
    <dgm:cxn modelId="{1AB79039-C032-4B5D-9E8F-62C30A2880E5}" type="presParOf" srcId="{037BC011-168B-4A7A-A2F9-3DEADD2CA1DE}" destId="{1DD6429B-8CEA-4665-8284-325B6E389BAE}" srcOrd="1" destOrd="0" presId="urn:microsoft.com/office/officeart/2008/layout/HorizontalMultiLevelHierarchy"/>
    <dgm:cxn modelId="{34C5D230-1316-4EA3-B407-D7C617538EFB}" type="presParOf" srcId="{1DD6429B-8CEA-4665-8284-325B6E389BAE}" destId="{A395E815-8C6C-4CCF-AE67-E3BBB5D62C8B}" srcOrd="0" destOrd="0" presId="urn:microsoft.com/office/officeart/2008/layout/HorizontalMultiLevelHierarchy"/>
    <dgm:cxn modelId="{67180FC6-BB6A-4246-8D7F-9E459AE63E78}" type="presParOf" srcId="{A395E815-8C6C-4CCF-AE67-E3BBB5D62C8B}" destId="{A0B36795-168C-4812-9E07-202CB5EBE2DD}" srcOrd="0" destOrd="0" presId="urn:microsoft.com/office/officeart/2008/layout/HorizontalMultiLevelHierarchy"/>
    <dgm:cxn modelId="{0A61FEAE-B655-44C3-B127-863CF2C7DD49}" type="presParOf" srcId="{1DD6429B-8CEA-4665-8284-325B6E389BAE}" destId="{73399B11-4172-47CF-A77D-E5F896365D34}" srcOrd="1" destOrd="0" presId="urn:microsoft.com/office/officeart/2008/layout/HorizontalMultiLevelHierarchy"/>
    <dgm:cxn modelId="{A45C0CA3-5A6D-4990-A6D8-1F4D31A45DDC}" type="presParOf" srcId="{73399B11-4172-47CF-A77D-E5F896365D34}" destId="{112644A4-A0F0-4D79-94A0-D221B2CE5B75}" srcOrd="0" destOrd="0" presId="urn:microsoft.com/office/officeart/2008/layout/HorizontalMultiLevelHierarchy"/>
    <dgm:cxn modelId="{4160A99D-9A99-4D13-B60B-CA5ED733A74F}" type="presParOf" srcId="{73399B11-4172-47CF-A77D-E5F896365D34}" destId="{8F1C4757-8B50-4BF9-94FD-2B7532BFAEA4}" srcOrd="1" destOrd="0" presId="urn:microsoft.com/office/officeart/2008/layout/HorizontalMultiLevelHierarchy"/>
    <dgm:cxn modelId="{73F2829A-E501-4BCD-BE87-C42D0A147CD0}" type="presParOf" srcId="{10FCC8E2-AC9F-43C4-8870-98E348BDD63F}" destId="{5D41C2F8-17E3-44D8-895B-9BE128D2533A}" srcOrd="12" destOrd="0" presId="urn:microsoft.com/office/officeart/2008/layout/HorizontalMultiLevelHierarchy"/>
    <dgm:cxn modelId="{C822DDDE-06AB-411F-99EE-3055F562B920}" type="presParOf" srcId="{5D41C2F8-17E3-44D8-895B-9BE128D2533A}" destId="{897CD3A8-E7C3-49AF-8B62-E18B895E196E}" srcOrd="0" destOrd="0" presId="urn:microsoft.com/office/officeart/2008/layout/HorizontalMultiLevelHierarchy"/>
    <dgm:cxn modelId="{34DD1471-1272-4ED0-B397-91625B30593F}" type="presParOf" srcId="{10FCC8E2-AC9F-43C4-8870-98E348BDD63F}" destId="{3E1D2BEC-EEA5-4C64-BE67-CDD7AEE7C797}" srcOrd="13" destOrd="0" presId="urn:microsoft.com/office/officeart/2008/layout/HorizontalMultiLevelHierarchy"/>
    <dgm:cxn modelId="{2448883C-5904-41B3-842A-3F5053C5C176}" type="presParOf" srcId="{3E1D2BEC-EEA5-4C64-BE67-CDD7AEE7C797}" destId="{A5E648D2-C3C4-4C59-A24C-EBF92E2C11BD}" srcOrd="0" destOrd="0" presId="urn:microsoft.com/office/officeart/2008/layout/HorizontalMultiLevelHierarchy"/>
    <dgm:cxn modelId="{2DB664A9-6A02-4CCB-B38D-296BFC835695}" type="presParOf" srcId="{3E1D2BEC-EEA5-4C64-BE67-CDD7AEE7C797}" destId="{4CF5DABB-3D68-4BA4-B5AB-840E74B2EF68}" srcOrd="1" destOrd="0" presId="urn:microsoft.com/office/officeart/2008/layout/HorizontalMultiLevelHierarchy"/>
    <dgm:cxn modelId="{162DACC8-7DF9-4F64-9593-9B1141DF6126}" type="presParOf" srcId="{4CF5DABB-3D68-4BA4-B5AB-840E74B2EF68}" destId="{0CDE6519-BA75-454B-8B06-67BB65505A68}" srcOrd="0" destOrd="0" presId="urn:microsoft.com/office/officeart/2008/layout/HorizontalMultiLevelHierarchy"/>
    <dgm:cxn modelId="{96E41D76-A853-4C6F-81F6-B9BEE7DBCF00}" type="presParOf" srcId="{0CDE6519-BA75-454B-8B06-67BB65505A68}" destId="{317A8A74-CE83-4F16-9C67-2800CE07C537}" srcOrd="0" destOrd="0" presId="urn:microsoft.com/office/officeart/2008/layout/HorizontalMultiLevelHierarchy"/>
    <dgm:cxn modelId="{528C7D69-BA3A-4430-A742-8B24AD3B6E0F}" type="presParOf" srcId="{4CF5DABB-3D68-4BA4-B5AB-840E74B2EF68}" destId="{1F87D6BB-03E4-4B56-A40D-29BE59F48DC1}" srcOrd="1" destOrd="0" presId="urn:microsoft.com/office/officeart/2008/layout/HorizontalMultiLevelHierarchy"/>
    <dgm:cxn modelId="{835A8181-5F6E-4F63-82D7-AA4B9A8C7255}" type="presParOf" srcId="{1F87D6BB-03E4-4B56-A40D-29BE59F48DC1}" destId="{F19842A6-3F7C-4EED-801A-E1CE32C69E90}" srcOrd="0" destOrd="0" presId="urn:microsoft.com/office/officeart/2008/layout/HorizontalMultiLevelHierarchy"/>
    <dgm:cxn modelId="{DF473C84-E82E-46CF-B8B8-C32D8D5F004B}" type="presParOf" srcId="{1F87D6BB-03E4-4B56-A40D-29BE59F48DC1}" destId="{9BF8D188-D65C-4374-92BE-409B639F5E3B}" srcOrd="1" destOrd="0" presId="urn:microsoft.com/office/officeart/2008/layout/HorizontalMultiLevelHierarchy"/>
    <dgm:cxn modelId="{2A12B2AE-2C90-4C6E-BEBE-1C5A28339583}" type="presParOf" srcId="{4CF5DABB-3D68-4BA4-B5AB-840E74B2EF68}" destId="{A69BAF01-FF59-4DAD-81AC-834FC06D322D}" srcOrd="2" destOrd="0" presId="urn:microsoft.com/office/officeart/2008/layout/HorizontalMultiLevelHierarchy"/>
    <dgm:cxn modelId="{0BCA6334-A5AA-4F86-B3C8-7584D7DC3991}" type="presParOf" srcId="{A69BAF01-FF59-4DAD-81AC-834FC06D322D}" destId="{5ED35156-BEDE-4ED4-B623-118CA5CA6DB9}" srcOrd="0" destOrd="0" presId="urn:microsoft.com/office/officeart/2008/layout/HorizontalMultiLevelHierarchy"/>
    <dgm:cxn modelId="{E04EBCB7-E897-4214-B8EC-3A47EF0CB654}" type="presParOf" srcId="{4CF5DABB-3D68-4BA4-B5AB-840E74B2EF68}" destId="{675B7B88-78A8-479C-AE28-24D707F77CB6}" srcOrd="3" destOrd="0" presId="urn:microsoft.com/office/officeart/2008/layout/HorizontalMultiLevelHierarchy"/>
    <dgm:cxn modelId="{059CA751-3FF4-4AFF-A373-166D2F699FC5}" type="presParOf" srcId="{675B7B88-78A8-479C-AE28-24D707F77CB6}" destId="{19950C15-43AA-460B-B940-51DEDC4C0CFA}" srcOrd="0" destOrd="0" presId="urn:microsoft.com/office/officeart/2008/layout/HorizontalMultiLevelHierarchy"/>
    <dgm:cxn modelId="{8B062AAB-35FE-4946-B3EF-F637991511C4}" type="presParOf" srcId="{675B7B88-78A8-479C-AE28-24D707F77CB6}" destId="{178215B5-4012-402D-B805-2D5D619CF960}" srcOrd="1" destOrd="0" presId="urn:microsoft.com/office/officeart/2008/layout/HorizontalMultiLevelHierarchy"/>
    <dgm:cxn modelId="{710EBBA5-81CA-4FA9-8460-DC305BFEEB1F}" type="presParOf" srcId="{4CF5DABB-3D68-4BA4-B5AB-840E74B2EF68}" destId="{C35C6452-5D32-41F4-B0C7-79BB02D42D6E}" srcOrd="4" destOrd="0" presId="urn:microsoft.com/office/officeart/2008/layout/HorizontalMultiLevelHierarchy"/>
    <dgm:cxn modelId="{7704D4FA-6672-4248-9D4F-6B479DA12F78}" type="presParOf" srcId="{C35C6452-5D32-41F4-B0C7-79BB02D42D6E}" destId="{3385A219-BA0C-492A-8DB6-F42AB386D643}" srcOrd="0" destOrd="0" presId="urn:microsoft.com/office/officeart/2008/layout/HorizontalMultiLevelHierarchy"/>
    <dgm:cxn modelId="{603AA093-DD95-4985-AA6C-8A3819EDEE10}" type="presParOf" srcId="{4CF5DABB-3D68-4BA4-B5AB-840E74B2EF68}" destId="{CC8521E0-A00D-432F-996B-544957C406FD}" srcOrd="5" destOrd="0" presId="urn:microsoft.com/office/officeart/2008/layout/HorizontalMultiLevelHierarchy"/>
    <dgm:cxn modelId="{B4E89B71-3F72-40C2-A848-AF03C759E9A6}" type="presParOf" srcId="{CC8521E0-A00D-432F-996B-544957C406FD}" destId="{B52C0CD3-05B0-40E5-9FA8-95A26646DD27}" srcOrd="0" destOrd="0" presId="urn:microsoft.com/office/officeart/2008/layout/HorizontalMultiLevelHierarchy"/>
    <dgm:cxn modelId="{420D88CA-B5A7-4048-8F0A-C1AD52A0CCEA}" type="presParOf" srcId="{CC8521E0-A00D-432F-996B-544957C406FD}" destId="{56D91CBE-8FB4-4B5B-BE21-0FDFD0FF11F9}" srcOrd="1" destOrd="0" presId="urn:microsoft.com/office/officeart/2008/layout/HorizontalMultiLevelHierarchy"/>
    <dgm:cxn modelId="{F445FB47-8035-4C72-8DF6-B815633702B1}" type="presParOf" srcId="{10FCC8E2-AC9F-43C4-8870-98E348BDD63F}" destId="{F6CAF81B-B0DC-4502-A51C-6D5FCD1B29AD}" srcOrd="14" destOrd="0" presId="urn:microsoft.com/office/officeart/2008/layout/HorizontalMultiLevelHierarchy"/>
    <dgm:cxn modelId="{95333B7E-4EBC-4202-934D-CFB203C8BA4C}" type="presParOf" srcId="{F6CAF81B-B0DC-4502-A51C-6D5FCD1B29AD}" destId="{5F35BDE8-DF9D-4303-8D56-E0C6605DCECB}" srcOrd="0" destOrd="0" presId="urn:microsoft.com/office/officeart/2008/layout/HorizontalMultiLevelHierarchy"/>
    <dgm:cxn modelId="{754908BE-ACB4-4F7E-BBD2-071FAB2886B8}" type="presParOf" srcId="{10FCC8E2-AC9F-43C4-8870-98E348BDD63F}" destId="{51E995EC-0AEE-46AE-ADDA-54F4639A7ECC}" srcOrd="15" destOrd="0" presId="urn:microsoft.com/office/officeart/2008/layout/HorizontalMultiLevelHierarchy"/>
    <dgm:cxn modelId="{B60023BD-1578-4CD9-B6D1-2DBA40DC4086}" type="presParOf" srcId="{51E995EC-0AEE-46AE-ADDA-54F4639A7ECC}" destId="{BCF1C47C-519D-4DCF-ACF2-8B6D7DF9AEE1}" srcOrd="0" destOrd="0" presId="urn:microsoft.com/office/officeart/2008/layout/HorizontalMultiLevelHierarchy"/>
    <dgm:cxn modelId="{053B549A-7FAD-4447-936B-68BE3CD16917}" type="presParOf" srcId="{51E995EC-0AEE-46AE-ADDA-54F4639A7ECC}" destId="{48DA1E13-0A62-4758-9A5D-4CFA44267C13}" srcOrd="1" destOrd="0" presId="urn:microsoft.com/office/officeart/2008/layout/HorizontalMultiLevelHierarchy"/>
    <dgm:cxn modelId="{774FD2A5-D2EF-4D33-9F5F-31A8DCCB73B2}" type="presParOf" srcId="{48DA1E13-0A62-4758-9A5D-4CFA44267C13}" destId="{450A57C7-A1A5-48E1-9DA2-4D7F811FCC50}" srcOrd="0" destOrd="0" presId="urn:microsoft.com/office/officeart/2008/layout/HorizontalMultiLevelHierarchy"/>
    <dgm:cxn modelId="{05F6DB8F-F999-4D39-BEB2-8EEB48D14097}" type="presParOf" srcId="{450A57C7-A1A5-48E1-9DA2-4D7F811FCC50}" destId="{375DC398-7E67-48CD-83FD-62851FFA0CFE}" srcOrd="0" destOrd="0" presId="urn:microsoft.com/office/officeart/2008/layout/HorizontalMultiLevelHierarchy"/>
    <dgm:cxn modelId="{A2FF67FE-CA9E-4FA2-BFD4-78151BFA1218}" type="presParOf" srcId="{48DA1E13-0A62-4758-9A5D-4CFA44267C13}" destId="{7B457F3D-9EC2-4D64-B753-4D9CF7CEA30A}" srcOrd="1" destOrd="0" presId="urn:microsoft.com/office/officeart/2008/layout/HorizontalMultiLevelHierarchy"/>
    <dgm:cxn modelId="{DD278861-A01D-4124-99C0-A08F6CD09E63}" type="presParOf" srcId="{7B457F3D-9EC2-4D64-B753-4D9CF7CEA30A}" destId="{43575A0E-5D5C-445A-BDF9-821D1B7838E6}" srcOrd="0" destOrd="0" presId="urn:microsoft.com/office/officeart/2008/layout/HorizontalMultiLevelHierarchy"/>
    <dgm:cxn modelId="{57518BF9-71BD-45A4-AE9D-177825281BA2}" type="presParOf" srcId="{7B457F3D-9EC2-4D64-B753-4D9CF7CEA30A}" destId="{DAC427FB-5FAC-4A77-8B41-7A3100C38203}" srcOrd="1" destOrd="0" presId="urn:microsoft.com/office/officeart/2008/layout/HorizontalMultiLevelHierarchy"/>
    <dgm:cxn modelId="{39C4AE17-6040-4488-9528-F885AA87B2EA}" type="presParOf" srcId="{48DA1E13-0A62-4758-9A5D-4CFA44267C13}" destId="{01E38015-9253-41AF-9D6B-A8CE084045AE}" srcOrd="2" destOrd="0" presId="urn:microsoft.com/office/officeart/2008/layout/HorizontalMultiLevelHierarchy"/>
    <dgm:cxn modelId="{F3CA47C3-830A-4C46-B323-F8E3CDB0692F}" type="presParOf" srcId="{01E38015-9253-41AF-9D6B-A8CE084045AE}" destId="{96DBE6C1-7851-46AE-88EF-6355B8563851}" srcOrd="0" destOrd="0" presId="urn:microsoft.com/office/officeart/2008/layout/HorizontalMultiLevelHierarchy"/>
    <dgm:cxn modelId="{8BD4809D-805D-4944-A39B-5887AF38DB3C}" type="presParOf" srcId="{48DA1E13-0A62-4758-9A5D-4CFA44267C13}" destId="{19B5A76C-84CD-4C73-903D-13BEC26444BB}" srcOrd="3" destOrd="0" presId="urn:microsoft.com/office/officeart/2008/layout/HorizontalMultiLevelHierarchy"/>
    <dgm:cxn modelId="{0D948436-8516-4B9D-BD09-144D743995F7}" type="presParOf" srcId="{19B5A76C-84CD-4C73-903D-13BEC26444BB}" destId="{1BDE16DC-E408-4F17-9F6D-287AAC3F6000}" srcOrd="0" destOrd="0" presId="urn:microsoft.com/office/officeart/2008/layout/HorizontalMultiLevelHierarchy"/>
    <dgm:cxn modelId="{E66E9AAE-1F6F-4726-A87E-E1FA0B531564}" type="presParOf" srcId="{19B5A76C-84CD-4C73-903D-13BEC26444BB}" destId="{75438A01-41D1-4890-9CCF-223AB04D1216}" srcOrd="1" destOrd="0" presId="urn:microsoft.com/office/officeart/2008/layout/HorizontalMultiLevelHierarchy"/>
    <dgm:cxn modelId="{520B09D0-E2AE-4A58-81A7-D4E01E44516B}" type="presParOf" srcId="{48DA1E13-0A62-4758-9A5D-4CFA44267C13}" destId="{E56D8DD7-A248-4728-8A0C-9A85DB75739D}" srcOrd="4" destOrd="0" presId="urn:microsoft.com/office/officeart/2008/layout/HorizontalMultiLevelHierarchy"/>
    <dgm:cxn modelId="{1184C234-E5A0-46CE-A7CD-94824C5B6E3C}" type="presParOf" srcId="{E56D8DD7-A248-4728-8A0C-9A85DB75739D}" destId="{072E780D-B467-4181-8D83-AB892E38A891}" srcOrd="0" destOrd="0" presId="urn:microsoft.com/office/officeart/2008/layout/HorizontalMultiLevelHierarchy"/>
    <dgm:cxn modelId="{D67DAFFD-4F34-4C8C-8589-BBAA49A950CA}" type="presParOf" srcId="{48DA1E13-0A62-4758-9A5D-4CFA44267C13}" destId="{38B46CAA-C84F-47B5-B813-AFB4E495FD01}" srcOrd="5" destOrd="0" presId="urn:microsoft.com/office/officeart/2008/layout/HorizontalMultiLevelHierarchy"/>
    <dgm:cxn modelId="{F276F7E6-8E3D-4A1B-A9C0-7B76D8A40A4B}" type="presParOf" srcId="{38B46CAA-C84F-47B5-B813-AFB4E495FD01}" destId="{546955E1-C4A6-4B07-9F73-64C9C722FF6E}" srcOrd="0" destOrd="0" presId="urn:microsoft.com/office/officeart/2008/layout/HorizontalMultiLevelHierarchy"/>
    <dgm:cxn modelId="{0764E350-6936-4B07-8CA8-943C1BFC6D94}" type="presParOf" srcId="{38B46CAA-C84F-47B5-B813-AFB4E495FD01}" destId="{9F932DCC-8EB3-4009-99A9-766D4E30E9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D8DD7-A248-4728-8A0C-9A85DB75739D}">
      <dsp:nvSpPr>
        <dsp:cNvPr id="0" name=""/>
        <dsp:cNvSpPr/>
      </dsp:nvSpPr>
      <dsp:spPr>
        <a:xfrm>
          <a:off x="5545142" y="5223067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389542"/>
              </a:lnTo>
              <a:lnTo>
                <a:pt x="204431" y="3895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636359" y="5406840"/>
        <a:ext cx="21996" cy="21996"/>
      </dsp:txXfrm>
    </dsp:sp>
    <dsp:sp modelId="{01E38015-9253-41AF-9D6B-A8CE084045AE}">
      <dsp:nvSpPr>
        <dsp:cNvPr id="0" name=""/>
        <dsp:cNvSpPr/>
      </dsp:nvSpPr>
      <dsp:spPr>
        <a:xfrm>
          <a:off x="5545142" y="5177347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5217957"/>
        <a:ext cx="10221" cy="10221"/>
      </dsp:txXfrm>
    </dsp:sp>
    <dsp:sp modelId="{450A57C7-A1A5-48E1-9DA2-4D7F811FCC50}">
      <dsp:nvSpPr>
        <dsp:cNvPr id="0" name=""/>
        <dsp:cNvSpPr/>
      </dsp:nvSpPr>
      <dsp:spPr>
        <a:xfrm>
          <a:off x="5545142" y="4833525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389542"/>
              </a:moveTo>
              <a:lnTo>
                <a:pt x="102215" y="389542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36359" y="5017298"/>
        <a:ext cx="21996" cy="21996"/>
      </dsp:txXfrm>
    </dsp:sp>
    <dsp:sp modelId="{F6CAF81B-B0DC-4502-A51C-6D5FCD1B29AD}">
      <dsp:nvSpPr>
        <dsp:cNvPr id="0" name=""/>
        <dsp:cNvSpPr/>
      </dsp:nvSpPr>
      <dsp:spPr>
        <a:xfrm>
          <a:off x="3661864" y="2691041"/>
          <a:ext cx="204431" cy="2532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2532026"/>
              </a:lnTo>
              <a:lnTo>
                <a:pt x="204431" y="2532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>
        <a:off x="3700573" y="3893548"/>
        <a:ext cx="127013" cy="127013"/>
      </dsp:txXfrm>
    </dsp:sp>
    <dsp:sp modelId="{C35C6452-5D32-41F4-B0C7-79BB02D42D6E}">
      <dsp:nvSpPr>
        <dsp:cNvPr id="0" name=""/>
        <dsp:cNvSpPr/>
      </dsp:nvSpPr>
      <dsp:spPr>
        <a:xfrm>
          <a:off x="5545142" y="4054440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389542"/>
              </a:lnTo>
              <a:lnTo>
                <a:pt x="204431" y="3895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36359" y="4238213"/>
        <a:ext cx="21996" cy="21996"/>
      </dsp:txXfrm>
    </dsp:sp>
    <dsp:sp modelId="{A69BAF01-FF59-4DAD-81AC-834FC06D322D}">
      <dsp:nvSpPr>
        <dsp:cNvPr id="0" name=""/>
        <dsp:cNvSpPr/>
      </dsp:nvSpPr>
      <dsp:spPr>
        <a:xfrm>
          <a:off x="5545142" y="4008720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4049329"/>
        <a:ext cx="10221" cy="10221"/>
      </dsp:txXfrm>
    </dsp:sp>
    <dsp:sp modelId="{0CDE6519-BA75-454B-8B06-67BB65505A68}">
      <dsp:nvSpPr>
        <dsp:cNvPr id="0" name=""/>
        <dsp:cNvSpPr/>
      </dsp:nvSpPr>
      <dsp:spPr>
        <a:xfrm>
          <a:off x="5545142" y="3664897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389542"/>
              </a:moveTo>
              <a:lnTo>
                <a:pt x="102215" y="389542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36359" y="3848671"/>
        <a:ext cx="21996" cy="21996"/>
      </dsp:txXfrm>
    </dsp:sp>
    <dsp:sp modelId="{5D41C2F8-17E3-44D8-895B-9BE128D2533A}">
      <dsp:nvSpPr>
        <dsp:cNvPr id="0" name=""/>
        <dsp:cNvSpPr/>
      </dsp:nvSpPr>
      <dsp:spPr>
        <a:xfrm>
          <a:off x="3661864" y="2691041"/>
          <a:ext cx="204431" cy="136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1363398"/>
              </a:lnTo>
              <a:lnTo>
                <a:pt x="204431" y="13633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3729614" y="3338275"/>
        <a:ext cx="68932" cy="68932"/>
      </dsp:txXfrm>
    </dsp:sp>
    <dsp:sp modelId="{A395E815-8C6C-4CCF-AE67-E3BBB5D62C8B}">
      <dsp:nvSpPr>
        <dsp:cNvPr id="0" name=""/>
        <dsp:cNvSpPr/>
      </dsp:nvSpPr>
      <dsp:spPr>
        <a:xfrm>
          <a:off x="5545142" y="3229635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3270244"/>
        <a:ext cx="10221" cy="10221"/>
      </dsp:txXfrm>
    </dsp:sp>
    <dsp:sp modelId="{EA94C2B4-68AA-4A90-BCA0-C939AAC42278}">
      <dsp:nvSpPr>
        <dsp:cNvPr id="0" name=""/>
        <dsp:cNvSpPr/>
      </dsp:nvSpPr>
      <dsp:spPr>
        <a:xfrm>
          <a:off x="3661864" y="2691041"/>
          <a:ext cx="204431" cy="584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584313"/>
              </a:lnTo>
              <a:lnTo>
                <a:pt x="204431" y="58431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3748604" y="2967722"/>
        <a:ext cx="30952" cy="30952"/>
      </dsp:txXfrm>
    </dsp:sp>
    <dsp:sp modelId="{92133447-C21F-4A27-9393-2B7C2663DC10}">
      <dsp:nvSpPr>
        <dsp:cNvPr id="0" name=""/>
        <dsp:cNvSpPr/>
      </dsp:nvSpPr>
      <dsp:spPr>
        <a:xfrm>
          <a:off x="5545142" y="2840093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2880702"/>
        <a:ext cx="10221" cy="10221"/>
      </dsp:txXfrm>
    </dsp:sp>
    <dsp:sp modelId="{8DF85728-520B-4818-B68F-DA7D287307DC}">
      <dsp:nvSpPr>
        <dsp:cNvPr id="0" name=""/>
        <dsp:cNvSpPr/>
      </dsp:nvSpPr>
      <dsp:spPr>
        <a:xfrm>
          <a:off x="3661864" y="2691041"/>
          <a:ext cx="204431" cy="194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194771"/>
              </a:lnTo>
              <a:lnTo>
                <a:pt x="204431" y="1947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3757021" y="2781368"/>
        <a:ext cx="14118" cy="14118"/>
      </dsp:txXfrm>
    </dsp:sp>
    <dsp:sp modelId="{33106AF8-2693-4A4B-8517-F9B48E93B830}">
      <dsp:nvSpPr>
        <dsp:cNvPr id="0" name=""/>
        <dsp:cNvSpPr/>
      </dsp:nvSpPr>
      <dsp:spPr>
        <a:xfrm>
          <a:off x="5545142" y="2450550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2491159"/>
        <a:ext cx="10221" cy="10221"/>
      </dsp:txXfrm>
    </dsp:sp>
    <dsp:sp modelId="{9ADA2F35-B429-4046-BA70-CA7E105D7FA4}">
      <dsp:nvSpPr>
        <dsp:cNvPr id="0" name=""/>
        <dsp:cNvSpPr/>
      </dsp:nvSpPr>
      <dsp:spPr>
        <a:xfrm>
          <a:off x="3661864" y="2496270"/>
          <a:ext cx="204431" cy="194771"/>
        </a:xfrm>
        <a:custGeom>
          <a:avLst/>
          <a:gdLst/>
          <a:ahLst/>
          <a:cxnLst/>
          <a:rect l="0" t="0" r="0" b="0"/>
          <a:pathLst>
            <a:path>
              <a:moveTo>
                <a:pt x="0" y="194771"/>
              </a:moveTo>
              <a:lnTo>
                <a:pt x="102215" y="194771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3757021" y="2586597"/>
        <a:ext cx="14118" cy="14118"/>
      </dsp:txXfrm>
    </dsp:sp>
    <dsp:sp modelId="{A74205B0-B070-4143-90FD-4976CE561546}">
      <dsp:nvSpPr>
        <dsp:cNvPr id="0" name=""/>
        <dsp:cNvSpPr/>
      </dsp:nvSpPr>
      <dsp:spPr>
        <a:xfrm>
          <a:off x="5545142" y="1717185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389542"/>
              </a:lnTo>
              <a:lnTo>
                <a:pt x="204431" y="3895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36359" y="1900958"/>
        <a:ext cx="21996" cy="21996"/>
      </dsp:txXfrm>
    </dsp:sp>
    <dsp:sp modelId="{A85FA5EA-96C0-4568-ACB1-1967BED8A5B1}">
      <dsp:nvSpPr>
        <dsp:cNvPr id="0" name=""/>
        <dsp:cNvSpPr/>
      </dsp:nvSpPr>
      <dsp:spPr>
        <a:xfrm>
          <a:off x="5545142" y="1671465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1712074"/>
        <a:ext cx="10221" cy="10221"/>
      </dsp:txXfrm>
    </dsp:sp>
    <dsp:sp modelId="{5F780D5D-D2D1-4642-A293-04A9503F6993}">
      <dsp:nvSpPr>
        <dsp:cNvPr id="0" name=""/>
        <dsp:cNvSpPr/>
      </dsp:nvSpPr>
      <dsp:spPr>
        <a:xfrm>
          <a:off x="5545142" y="1327643"/>
          <a:ext cx="204431" cy="389542"/>
        </a:xfrm>
        <a:custGeom>
          <a:avLst/>
          <a:gdLst/>
          <a:ahLst/>
          <a:cxnLst/>
          <a:rect l="0" t="0" r="0" b="0"/>
          <a:pathLst>
            <a:path>
              <a:moveTo>
                <a:pt x="0" y="389542"/>
              </a:moveTo>
              <a:lnTo>
                <a:pt x="102215" y="389542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36359" y="1511416"/>
        <a:ext cx="21996" cy="21996"/>
      </dsp:txXfrm>
    </dsp:sp>
    <dsp:sp modelId="{8D066B63-4675-475B-AA3B-58E3D0B1022C}">
      <dsp:nvSpPr>
        <dsp:cNvPr id="0" name=""/>
        <dsp:cNvSpPr/>
      </dsp:nvSpPr>
      <dsp:spPr>
        <a:xfrm>
          <a:off x="3661864" y="1717185"/>
          <a:ext cx="204431" cy="973856"/>
        </a:xfrm>
        <a:custGeom>
          <a:avLst/>
          <a:gdLst/>
          <a:ahLst/>
          <a:cxnLst/>
          <a:rect l="0" t="0" r="0" b="0"/>
          <a:pathLst>
            <a:path>
              <a:moveTo>
                <a:pt x="0" y="973856"/>
              </a:moveTo>
              <a:lnTo>
                <a:pt x="102215" y="973856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3739203" y="2179236"/>
        <a:ext cx="49754" cy="49754"/>
      </dsp:txXfrm>
    </dsp:sp>
    <dsp:sp modelId="{F902B7E7-DE66-4714-9FD7-39B33E650A2D}">
      <dsp:nvSpPr>
        <dsp:cNvPr id="0" name=""/>
        <dsp:cNvSpPr/>
      </dsp:nvSpPr>
      <dsp:spPr>
        <a:xfrm>
          <a:off x="5545142" y="743329"/>
          <a:ext cx="204431" cy="194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15" y="0"/>
              </a:lnTo>
              <a:lnTo>
                <a:pt x="102215" y="194771"/>
              </a:lnTo>
              <a:lnTo>
                <a:pt x="204431" y="1947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0298" y="833655"/>
        <a:ext cx="14118" cy="14118"/>
      </dsp:txXfrm>
    </dsp:sp>
    <dsp:sp modelId="{4A573E86-E5AE-44AB-A338-6E8C29FDAC48}">
      <dsp:nvSpPr>
        <dsp:cNvPr id="0" name=""/>
        <dsp:cNvSpPr/>
      </dsp:nvSpPr>
      <dsp:spPr>
        <a:xfrm>
          <a:off x="5545142" y="548558"/>
          <a:ext cx="204431" cy="194771"/>
        </a:xfrm>
        <a:custGeom>
          <a:avLst/>
          <a:gdLst/>
          <a:ahLst/>
          <a:cxnLst/>
          <a:rect l="0" t="0" r="0" b="0"/>
          <a:pathLst>
            <a:path>
              <a:moveTo>
                <a:pt x="0" y="194771"/>
              </a:moveTo>
              <a:lnTo>
                <a:pt x="102215" y="194771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0298" y="638884"/>
        <a:ext cx="14118" cy="14118"/>
      </dsp:txXfrm>
    </dsp:sp>
    <dsp:sp modelId="{B177C3C6-30E1-4F42-9285-A55BCE6A1DFD}">
      <dsp:nvSpPr>
        <dsp:cNvPr id="0" name=""/>
        <dsp:cNvSpPr/>
      </dsp:nvSpPr>
      <dsp:spPr>
        <a:xfrm>
          <a:off x="3661864" y="743329"/>
          <a:ext cx="204431" cy="1947712"/>
        </a:xfrm>
        <a:custGeom>
          <a:avLst/>
          <a:gdLst/>
          <a:ahLst/>
          <a:cxnLst/>
          <a:rect l="0" t="0" r="0" b="0"/>
          <a:pathLst>
            <a:path>
              <a:moveTo>
                <a:pt x="0" y="1947712"/>
              </a:moveTo>
              <a:lnTo>
                <a:pt x="102215" y="1947712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700" kern="1200"/>
        </a:p>
      </dsp:txBody>
      <dsp:txXfrm>
        <a:off x="3715120" y="1668225"/>
        <a:ext cx="97920" cy="97920"/>
      </dsp:txXfrm>
    </dsp:sp>
    <dsp:sp modelId="{09186613-6F25-4E45-AD27-8B7DFD44A2ED}">
      <dsp:nvSpPr>
        <dsp:cNvPr id="0" name=""/>
        <dsp:cNvSpPr/>
      </dsp:nvSpPr>
      <dsp:spPr>
        <a:xfrm>
          <a:off x="5545142" y="113295"/>
          <a:ext cx="2044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43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5642247" y="153904"/>
        <a:ext cx="10221" cy="10221"/>
      </dsp:txXfrm>
    </dsp:sp>
    <dsp:sp modelId="{A9D8E234-B612-4028-B7D3-121D64F81E79}">
      <dsp:nvSpPr>
        <dsp:cNvPr id="0" name=""/>
        <dsp:cNvSpPr/>
      </dsp:nvSpPr>
      <dsp:spPr>
        <a:xfrm>
          <a:off x="3661864" y="159015"/>
          <a:ext cx="204431" cy="2532026"/>
        </a:xfrm>
        <a:custGeom>
          <a:avLst/>
          <a:gdLst/>
          <a:ahLst/>
          <a:cxnLst/>
          <a:rect l="0" t="0" r="0" b="0"/>
          <a:pathLst>
            <a:path>
              <a:moveTo>
                <a:pt x="0" y="2532026"/>
              </a:moveTo>
              <a:lnTo>
                <a:pt x="102215" y="2532026"/>
              </a:lnTo>
              <a:lnTo>
                <a:pt x="102215" y="0"/>
              </a:lnTo>
              <a:lnTo>
                <a:pt x="20443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>
        <a:off x="3700573" y="1361522"/>
        <a:ext cx="127013" cy="127013"/>
      </dsp:txXfrm>
    </dsp:sp>
    <dsp:sp modelId="{42C16E51-5465-426F-B316-F39B5435F25A}">
      <dsp:nvSpPr>
        <dsp:cNvPr id="0" name=""/>
        <dsp:cNvSpPr/>
      </dsp:nvSpPr>
      <dsp:spPr>
        <a:xfrm rot="16200000">
          <a:off x="1464699" y="2485841"/>
          <a:ext cx="3983928" cy="410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dirty="0"/>
            <a:t>Services transversaux</a:t>
          </a:r>
        </a:p>
      </dsp:txBody>
      <dsp:txXfrm>
        <a:off x="1464699" y="2485841"/>
        <a:ext cx="3983928" cy="410400"/>
      </dsp:txXfrm>
    </dsp:sp>
    <dsp:sp modelId="{6C2A0C6D-EB7F-42B1-B2D2-539A9ECD9733}">
      <dsp:nvSpPr>
        <dsp:cNvPr id="0" name=""/>
        <dsp:cNvSpPr/>
      </dsp:nvSpPr>
      <dsp:spPr>
        <a:xfrm>
          <a:off x="3866296" y="3198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Inscriptions</a:t>
          </a:r>
        </a:p>
      </dsp:txBody>
      <dsp:txXfrm>
        <a:off x="3866296" y="3198"/>
        <a:ext cx="1678845" cy="311633"/>
      </dsp:txXfrm>
    </dsp:sp>
    <dsp:sp modelId="{61D6A4CB-3477-4703-806D-F3F6057AEA80}">
      <dsp:nvSpPr>
        <dsp:cNvPr id="0" name=""/>
        <dsp:cNvSpPr/>
      </dsp:nvSpPr>
      <dsp:spPr>
        <a:xfrm>
          <a:off x="5749573" y="3198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BAUVAL Virginie                                Responsable</a:t>
          </a:r>
        </a:p>
      </dsp:txBody>
      <dsp:txXfrm>
        <a:off x="5749573" y="3198"/>
        <a:ext cx="1678845" cy="311633"/>
      </dsp:txXfrm>
    </dsp:sp>
    <dsp:sp modelId="{55C80B13-DD46-4D63-963E-1E1F3623EDD2}">
      <dsp:nvSpPr>
        <dsp:cNvPr id="0" name=""/>
        <dsp:cNvSpPr/>
      </dsp:nvSpPr>
      <dsp:spPr>
        <a:xfrm>
          <a:off x="3866296" y="587512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Ressources humaines</a:t>
          </a:r>
        </a:p>
      </dsp:txBody>
      <dsp:txXfrm>
        <a:off x="3866296" y="587512"/>
        <a:ext cx="1678845" cy="311633"/>
      </dsp:txXfrm>
    </dsp:sp>
    <dsp:sp modelId="{D4E1D609-E17D-4181-A0FE-0559DA869063}">
      <dsp:nvSpPr>
        <dsp:cNvPr id="0" name=""/>
        <dsp:cNvSpPr/>
      </dsp:nvSpPr>
      <dsp:spPr>
        <a:xfrm>
          <a:off x="5749573" y="392741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DUQUENNE Delphine                       Responsable</a:t>
          </a:r>
        </a:p>
      </dsp:txBody>
      <dsp:txXfrm>
        <a:off x="5749573" y="392741"/>
        <a:ext cx="1678845" cy="311633"/>
      </dsp:txXfrm>
    </dsp:sp>
    <dsp:sp modelId="{5CAE7546-F822-477D-BDE7-2F93113C618E}">
      <dsp:nvSpPr>
        <dsp:cNvPr id="0" name=""/>
        <dsp:cNvSpPr/>
      </dsp:nvSpPr>
      <dsp:spPr>
        <a:xfrm>
          <a:off x="5749573" y="782283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DECALF Dorice</a:t>
          </a:r>
        </a:p>
      </dsp:txBody>
      <dsp:txXfrm>
        <a:off x="5749573" y="782283"/>
        <a:ext cx="1678845" cy="311633"/>
      </dsp:txXfrm>
    </dsp:sp>
    <dsp:sp modelId="{BDEE4696-31C3-4316-A187-159FD6DD4F0A}">
      <dsp:nvSpPr>
        <dsp:cNvPr id="0" name=""/>
        <dsp:cNvSpPr/>
      </dsp:nvSpPr>
      <dsp:spPr>
        <a:xfrm>
          <a:off x="3866296" y="1561368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Finances</a:t>
          </a:r>
        </a:p>
      </dsp:txBody>
      <dsp:txXfrm>
        <a:off x="3866296" y="1561368"/>
        <a:ext cx="1678845" cy="311633"/>
      </dsp:txXfrm>
    </dsp:sp>
    <dsp:sp modelId="{69E564A2-31AA-4F45-B87F-C0C4E6561B32}">
      <dsp:nvSpPr>
        <dsp:cNvPr id="0" name=""/>
        <dsp:cNvSpPr/>
      </dsp:nvSpPr>
      <dsp:spPr>
        <a:xfrm>
          <a:off x="5749573" y="1171826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 smtClean="0"/>
            <a:t>HEINE Oliver                                        </a:t>
          </a:r>
          <a:r>
            <a:rPr lang="fr-BE" sz="700" kern="1200" dirty="0"/>
            <a:t>Responsable économat</a:t>
          </a:r>
        </a:p>
      </dsp:txBody>
      <dsp:txXfrm>
        <a:off x="5749573" y="1171826"/>
        <a:ext cx="1678845" cy="311633"/>
      </dsp:txXfrm>
    </dsp:sp>
    <dsp:sp modelId="{76A01A1F-C552-47B4-90BE-ED5FD5F81320}">
      <dsp:nvSpPr>
        <dsp:cNvPr id="0" name=""/>
        <dsp:cNvSpPr/>
      </dsp:nvSpPr>
      <dsp:spPr>
        <a:xfrm>
          <a:off x="5749573" y="1561368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PRIEM Patrick                                      Responsable facturation</a:t>
          </a:r>
        </a:p>
      </dsp:txBody>
      <dsp:txXfrm>
        <a:off x="5749573" y="1561368"/>
        <a:ext cx="1678845" cy="311633"/>
      </dsp:txXfrm>
    </dsp:sp>
    <dsp:sp modelId="{8D80C1B4-4525-4804-8189-5F03CE663190}">
      <dsp:nvSpPr>
        <dsp:cNvPr id="0" name=""/>
        <dsp:cNvSpPr/>
      </dsp:nvSpPr>
      <dsp:spPr>
        <a:xfrm>
          <a:off x="5749573" y="1950911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SIMON Sylvie                                       Responsable comptabilité</a:t>
          </a:r>
        </a:p>
      </dsp:txBody>
      <dsp:txXfrm>
        <a:off x="5749573" y="1950911"/>
        <a:ext cx="1678845" cy="311633"/>
      </dsp:txXfrm>
    </dsp:sp>
    <dsp:sp modelId="{B2E2543F-516E-4255-858E-6A7611B612F9}">
      <dsp:nvSpPr>
        <dsp:cNvPr id="0" name=""/>
        <dsp:cNvSpPr/>
      </dsp:nvSpPr>
      <dsp:spPr>
        <a:xfrm>
          <a:off x="3866296" y="2340453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Coordination pédagogique</a:t>
          </a:r>
        </a:p>
      </dsp:txBody>
      <dsp:txXfrm>
        <a:off x="3866296" y="2340453"/>
        <a:ext cx="1678845" cy="311633"/>
      </dsp:txXfrm>
    </dsp:sp>
    <dsp:sp modelId="{AAA94745-37E2-460D-8CC1-5C191A3877B2}">
      <dsp:nvSpPr>
        <dsp:cNvPr id="0" name=""/>
        <dsp:cNvSpPr/>
      </dsp:nvSpPr>
      <dsp:spPr>
        <a:xfrm>
          <a:off x="5749573" y="2340453"/>
          <a:ext cx="1656000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HUMBLET Céline</a:t>
          </a:r>
        </a:p>
      </dsp:txBody>
      <dsp:txXfrm>
        <a:off x="5749573" y="2340453"/>
        <a:ext cx="1656000" cy="311633"/>
      </dsp:txXfrm>
    </dsp:sp>
    <dsp:sp modelId="{46B33093-5A7F-4712-BE5A-9112EDEEC89D}">
      <dsp:nvSpPr>
        <dsp:cNvPr id="0" name=""/>
        <dsp:cNvSpPr/>
      </dsp:nvSpPr>
      <dsp:spPr>
        <a:xfrm>
          <a:off x="3866296" y="2729996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 smtClean="0">
              <a:solidFill>
                <a:schemeClr val="tx1"/>
              </a:solidFill>
            </a:rPr>
            <a:t>Assistanat </a:t>
          </a:r>
          <a:r>
            <a:rPr lang="fr-BE" sz="700" kern="1200" dirty="0">
              <a:solidFill>
                <a:schemeClr val="tx1"/>
              </a:solidFill>
            </a:rPr>
            <a:t>de direction</a:t>
          </a:r>
        </a:p>
      </dsp:txBody>
      <dsp:txXfrm>
        <a:off x="3866296" y="2729996"/>
        <a:ext cx="1678845" cy="311633"/>
      </dsp:txXfrm>
    </dsp:sp>
    <dsp:sp modelId="{EE53D6D0-3F7F-406A-BF2D-1ED3E7BBD4D9}">
      <dsp:nvSpPr>
        <dsp:cNvPr id="0" name=""/>
        <dsp:cNvSpPr/>
      </dsp:nvSpPr>
      <dsp:spPr>
        <a:xfrm>
          <a:off x="5749573" y="2729996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WIAME Alisson</a:t>
          </a:r>
        </a:p>
      </dsp:txBody>
      <dsp:txXfrm>
        <a:off x="5749573" y="2729996"/>
        <a:ext cx="1678845" cy="311633"/>
      </dsp:txXfrm>
    </dsp:sp>
    <dsp:sp modelId="{86EDD6AE-BD39-4699-8997-FE066C699B31}">
      <dsp:nvSpPr>
        <dsp:cNvPr id="0" name=""/>
        <dsp:cNvSpPr/>
      </dsp:nvSpPr>
      <dsp:spPr>
        <a:xfrm>
          <a:off x="3866296" y="3119538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Livraison</a:t>
          </a:r>
        </a:p>
      </dsp:txBody>
      <dsp:txXfrm>
        <a:off x="3866296" y="3119538"/>
        <a:ext cx="1678845" cy="311633"/>
      </dsp:txXfrm>
    </dsp:sp>
    <dsp:sp modelId="{112644A4-A0F0-4D79-94A0-D221B2CE5B75}">
      <dsp:nvSpPr>
        <dsp:cNvPr id="0" name=""/>
        <dsp:cNvSpPr/>
      </dsp:nvSpPr>
      <dsp:spPr>
        <a:xfrm>
          <a:off x="5749573" y="3119538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LIBION Pierre                                           </a:t>
          </a:r>
        </a:p>
      </dsp:txBody>
      <dsp:txXfrm>
        <a:off x="5749573" y="3119538"/>
        <a:ext cx="1678845" cy="311633"/>
      </dsp:txXfrm>
    </dsp:sp>
    <dsp:sp modelId="{A5E648D2-C3C4-4C59-A24C-EBF92E2C11BD}">
      <dsp:nvSpPr>
        <dsp:cNvPr id="0" name=""/>
        <dsp:cNvSpPr/>
      </dsp:nvSpPr>
      <dsp:spPr>
        <a:xfrm>
          <a:off x="3866296" y="3898623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Maintenance</a:t>
          </a:r>
        </a:p>
      </dsp:txBody>
      <dsp:txXfrm>
        <a:off x="3866296" y="3898623"/>
        <a:ext cx="1678845" cy="311633"/>
      </dsp:txXfrm>
    </dsp:sp>
    <dsp:sp modelId="{F19842A6-3F7C-4EED-801A-E1CE32C69E90}">
      <dsp:nvSpPr>
        <dsp:cNvPr id="0" name=""/>
        <dsp:cNvSpPr/>
      </dsp:nvSpPr>
      <dsp:spPr>
        <a:xfrm>
          <a:off x="5749573" y="3509080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DANIEL Christian                                 Responsable</a:t>
          </a:r>
        </a:p>
      </dsp:txBody>
      <dsp:txXfrm>
        <a:off x="5749573" y="3509080"/>
        <a:ext cx="1678845" cy="311633"/>
      </dsp:txXfrm>
    </dsp:sp>
    <dsp:sp modelId="{19950C15-43AA-460B-B940-51DEDC4C0CFA}">
      <dsp:nvSpPr>
        <dsp:cNvPr id="0" name=""/>
        <dsp:cNvSpPr/>
      </dsp:nvSpPr>
      <dsp:spPr>
        <a:xfrm>
          <a:off x="5749573" y="3898623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COLLARD Michaël</a:t>
          </a:r>
        </a:p>
      </dsp:txBody>
      <dsp:txXfrm>
        <a:off x="5749573" y="3898623"/>
        <a:ext cx="1678845" cy="311633"/>
      </dsp:txXfrm>
    </dsp:sp>
    <dsp:sp modelId="{B52C0CD3-05B0-40E5-9FA8-95A26646DD27}">
      <dsp:nvSpPr>
        <dsp:cNvPr id="0" name=""/>
        <dsp:cNvSpPr/>
      </dsp:nvSpPr>
      <dsp:spPr>
        <a:xfrm>
          <a:off x="5749573" y="4288165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MICHAUX Gilles</a:t>
          </a:r>
        </a:p>
      </dsp:txBody>
      <dsp:txXfrm>
        <a:off x="5749573" y="4288165"/>
        <a:ext cx="1678845" cy="311633"/>
      </dsp:txXfrm>
    </dsp:sp>
    <dsp:sp modelId="{BCF1C47C-519D-4DCF-ACF2-8B6D7DF9AEE1}">
      <dsp:nvSpPr>
        <dsp:cNvPr id="0" name=""/>
        <dsp:cNvSpPr/>
      </dsp:nvSpPr>
      <dsp:spPr>
        <a:xfrm>
          <a:off x="3866296" y="5067250"/>
          <a:ext cx="1678845" cy="3116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>
              <a:solidFill>
                <a:schemeClr val="tx1"/>
              </a:solidFill>
            </a:rPr>
            <a:t>Lingerie</a:t>
          </a:r>
        </a:p>
      </dsp:txBody>
      <dsp:txXfrm>
        <a:off x="3866296" y="5067250"/>
        <a:ext cx="1678845" cy="311633"/>
      </dsp:txXfrm>
    </dsp:sp>
    <dsp:sp modelId="{43575A0E-5D5C-445A-BDF9-821D1B7838E6}">
      <dsp:nvSpPr>
        <dsp:cNvPr id="0" name=""/>
        <dsp:cNvSpPr/>
      </dsp:nvSpPr>
      <dsp:spPr>
        <a:xfrm>
          <a:off x="5749573" y="4677708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CELIK </a:t>
          </a:r>
          <a:r>
            <a:rPr lang="fr-BE" sz="700" kern="1200" dirty="0" err="1"/>
            <a:t>Saïdé</a:t>
          </a:r>
          <a:endParaRPr lang="fr-BE" sz="700" kern="1200" dirty="0"/>
        </a:p>
      </dsp:txBody>
      <dsp:txXfrm>
        <a:off x="5749573" y="4677708"/>
        <a:ext cx="1678845" cy="311633"/>
      </dsp:txXfrm>
    </dsp:sp>
    <dsp:sp modelId="{1BDE16DC-E408-4F17-9F6D-287AAC3F6000}">
      <dsp:nvSpPr>
        <dsp:cNvPr id="0" name=""/>
        <dsp:cNvSpPr/>
      </dsp:nvSpPr>
      <dsp:spPr>
        <a:xfrm>
          <a:off x="5749573" y="5067250"/>
          <a:ext cx="1678845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/>
            <a:t>KAUSOKO Isabelle</a:t>
          </a:r>
        </a:p>
      </dsp:txBody>
      <dsp:txXfrm>
        <a:off x="5749573" y="5067250"/>
        <a:ext cx="1678845" cy="311633"/>
      </dsp:txXfrm>
    </dsp:sp>
    <dsp:sp modelId="{546955E1-C4A6-4B07-9F73-64C9C722FF6E}">
      <dsp:nvSpPr>
        <dsp:cNvPr id="0" name=""/>
        <dsp:cNvSpPr/>
      </dsp:nvSpPr>
      <dsp:spPr>
        <a:xfrm>
          <a:off x="5749573" y="5456793"/>
          <a:ext cx="1677598" cy="3116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700" kern="1200" dirty="0" smtClean="0"/>
            <a:t>VOOS Cindy</a:t>
          </a:r>
          <a:endParaRPr lang="fr-BE" sz="700" kern="1200" dirty="0"/>
        </a:p>
      </dsp:txBody>
      <dsp:txXfrm>
        <a:off x="5749573" y="5456793"/>
        <a:ext cx="1677598" cy="311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DCDC9-B734-494B-9224-6539B6C25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43E1C4-E804-4B27-949F-7D38B8A28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6132E3-1423-4B36-B80D-8DFBF696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02E4DA-DAB1-4BDD-8AE7-0070B150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F7FDB-D43A-4227-828B-B5B1E31A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5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6A668-0787-411F-9243-1E1E0CD0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B4EE06-E5EF-4521-B39E-FFC29F175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1414F4-A2CE-4E89-9648-563B01AE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840B5C-8D44-40D2-B391-2B218470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0F186-E38F-4D88-A2E1-D36FAC2D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9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5A88B-2EB7-43CB-8D93-03656454D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5CA07A-8885-43CF-9352-9F6E1299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94AF0C-53C9-477E-8891-B2C91F01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AD7D8C-9A24-48D1-AF0A-3D7D41C2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6C0F6C-9873-43D5-B3BC-F0EF1927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155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6F6A3-8204-46AF-9491-F856EA7C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9F201-3F44-4F29-A99B-109CC132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78C1C-1231-4CAD-A06E-F8241115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F8C8E4-36DB-4095-94CD-98C4529F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E8D1A-6911-4C95-8791-DEBD922C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3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A060A-2EEC-4505-947F-849A3766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183A0C-E7C0-43B2-8B3A-DBB9747C2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53332-C605-49F5-91A5-8EECB2CC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9E5ABC-024E-43C2-BDDB-63E3F6EA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85046-F016-4180-8635-62AF7077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308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70480-8680-47E7-9479-1BDD589B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7E4284-316B-495C-899D-6D64E2D41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7FD7BF-883B-4CEC-B311-5A762B08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750D9-6513-4598-9611-C34AC41C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2608D8-28AB-4D59-BB55-67D27A2C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F69693-44F4-45F5-8176-BC8134D1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96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BE65F8-FC6A-4463-936E-02822B5A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ADB88-738D-4FDA-BCFE-3CB7950F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DB8A11-4316-418F-9C7C-1D56B4A5B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077356-88CB-4050-AAE6-2D65A4939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AD30DC-39FE-4E1F-B711-13DA77006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555C9C-9FC4-4B08-A4F9-D59112A6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68C5A3-A922-41D9-BDCB-EB334A7B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0C1D9E-A719-48C7-A0D4-E8F1E95A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9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73A1D-4367-4395-B268-4697EC59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67AFEC-B3B6-4B31-847C-B20132AC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FD24FD-97B1-4C4B-844D-CC32F0C4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246F4-7E2E-45CF-B60D-B8CCE0DA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271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38FB32-DD87-42FA-A27D-6D3DBBC8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A8C3CA-DE5E-4571-94E0-6EE0CE97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E58F3-56C0-4795-B60E-26621362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72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3BE7F-43A2-4D63-98F1-4D0FE411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147805-A104-4942-A697-ACA35F35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AADE02-0620-4D00-8A32-BF372625C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B05613-A325-43E4-AD70-E0543272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2F9497-B4EB-45CC-8765-FA10FF7C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5570DF-329C-4EBA-8F97-81FEB578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439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C9B29-0EB9-4B44-B46F-46BBAB98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58CEC7-7429-4082-8DD2-704757A00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00B63B-E415-498D-845F-66D66D6F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E1190B-11AB-450E-AE0B-A5EB00CD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519FCF-1E13-4596-925B-234A9231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0DAF76-E7F2-475B-B1BC-4853EA3D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57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95501A-4E75-4E96-A075-F726EC67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5E236B-8EBE-44DB-AB19-B8EF608E2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40DE26-AD63-495A-BBB3-E7A60E6A8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11D2-92D3-474D-968C-425200738126}" type="datetimeFigureOut">
              <a:rPr lang="fr-BE" smtClean="0"/>
              <a:t>16/05/2023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E3315-A48F-47FF-8043-AE838233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A9AC8A-C790-4229-A2DD-65B80CACD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1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D8EF4-5B64-46E0-B8FC-97370551E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465" y="340129"/>
            <a:ext cx="2823300" cy="701615"/>
          </a:xfrm>
        </p:spPr>
        <p:txBody>
          <a:bodyPr>
            <a:normAutofit/>
          </a:bodyPr>
          <a:lstStyle/>
          <a:p>
            <a:r>
              <a:rPr lang="fr-BE" b="1" dirty="0"/>
              <a:t> </a:t>
            </a:r>
            <a:r>
              <a:rPr lang="fr-BE" sz="3100" b="1" dirty="0"/>
              <a:t>Organigramme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C7AFF2DE-75E4-4C57-85A4-462422277AE5}"/>
              </a:ext>
            </a:extLst>
          </p:cNvPr>
          <p:cNvSpPr/>
          <p:nvPr/>
        </p:nvSpPr>
        <p:spPr>
          <a:xfrm>
            <a:off x="5161750" y="1255120"/>
            <a:ext cx="114212" cy="7057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01193"/>
                </a:lnTo>
                <a:lnTo>
                  <a:pt x="114733" y="601193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49E0DDAE-2879-4799-94D5-B256C0AD4F03}"/>
              </a:ext>
            </a:extLst>
          </p:cNvPr>
          <p:cNvSpPr/>
          <p:nvPr/>
        </p:nvSpPr>
        <p:spPr>
          <a:xfrm>
            <a:off x="4828747" y="1255120"/>
            <a:ext cx="333002" cy="6102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4522" y="0"/>
                </a:moveTo>
                <a:lnTo>
                  <a:pt x="334522" y="519843"/>
                </a:lnTo>
                <a:lnTo>
                  <a:pt x="0" y="519843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520303D7-5C91-4B8D-B1A6-561023502BF0}"/>
              </a:ext>
            </a:extLst>
          </p:cNvPr>
          <p:cNvSpPr/>
          <p:nvPr/>
        </p:nvSpPr>
        <p:spPr>
          <a:xfrm>
            <a:off x="5161750" y="1255120"/>
            <a:ext cx="3570256" cy="35856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53365"/>
                </a:lnTo>
                <a:lnTo>
                  <a:pt x="3586556" y="2953365"/>
                </a:lnTo>
                <a:lnTo>
                  <a:pt x="3586556" y="3054287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r-BE" dirty="0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E0EAA3C6-F26C-4289-ABE9-FFF150F243AD}"/>
              </a:ext>
            </a:extLst>
          </p:cNvPr>
          <p:cNvSpPr/>
          <p:nvPr/>
        </p:nvSpPr>
        <p:spPr>
          <a:xfrm>
            <a:off x="5161750" y="1255120"/>
            <a:ext cx="2158410" cy="35856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53365"/>
                </a:lnTo>
                <a:lnTo>
                  <a:pt x="2168265" y="2953365"/>
                </a:lnTo>
                <a:lnTo>
                  <a:pt x="2168265" y="3054287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F6581E68-5812-4F76-89AF-FD8B13BE4DAA}"/>
              </a:ext>
            </a:extLst>
          </p:cNvPr>
          <p:cNvSpPr/>
          <p:nvPr/>
        </p:nvSpPr>
        <p:spPr>
          <a:xfrm>
            <a:off x="5161750" y="1255120"/>
            <a:ext cx="746566" cy="35856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53365"/>
                </a:lnTo>
                <a:lnTo>
                  <a:pt x="749975" y="2953365"/>
                </a:lnTo>
                <a:lnTo>
                  <a:pt x="749975" y="3054287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912B2119-C203-4BA0-BE76-5D1642A0DB03}"/>
              </a:ext>
            </a:extLst>
          </p:cNvPr>
          <p:cNvSpPr/>
          <p:nvPr/>
        </p:nvSpPr>
        <p:spPr>
          <a:xfrm>
            <a:off x="4496472" y="1255120"/>
            <a:ext cx="665278" cy="35856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8315" y="0"/>
                </a:moveTo>
                <a:lnTo>
                  <a:pt x="668315" y="2953365"/>
                </a:lnTo>
                <a:lnTo>
                  <a:pt x="0" y="2953365"/>
                </a:lnTo>
                <a:lnTo>
                  <a:pt x="0" y="3054287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D2032405-602D-4B8C-94D8-61FE2A2DB1D5}"/>
              </a:ext>
            </a:extLst>
          </p:cNvPr>
          <p:cNvSpPr/>
          <p:nvPr/>
        </p:nvSpPr>
        <p:spPr>
          <a:xfrm>
            <a:off x="4142406" y="5107282"/>
            <a:ext cx="181637" cy="6875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A67FB453-480B-41BB-88E2-3554648F4DE6}"/>
              </a:ext>
            </a:extLst>
          </p:cNvPr>
          <p:cNvSpPr/>
          <p:nvPr/>
        </p:nvSpPr>
        <p:spPr>
          <a:xfrm>
            <a:off x="3084627" y="1255120"/>
            <a:ext cx="2077122" cy="35856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86605" y="0"/>
                </a:moveTo>
                <a:lnTo>
                  <a:pt x="2086605" y="2953365"/>
                </a:lnTo>
                <a:lnTo>
                  <a:pt x="0" y="2953365"/>
                </a:lnTo>
                <a:lnTo>
                  <a:pt x="0" y="3054287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EEF50124-F248-4296-92C4-F144248F0AE5}"/>
              </a:ext>
            </a:extLst>
          </p:cNvPr>
          <p:cNvSpPr/>
          <p:nvPr/>
        </p:nvSpPr>
        <p:spPr>
          <a:xfrm>
            <a:off x="4683353" y="690937"/>
            <a:ext cx="956793" cy="564183"/>
          </a:xfrm>
          <a:custGeom>
            <a:avLst/>
            <a:gdLst>
              <a:gd name="connsiteX0" fmla="*/ 0 w 961161"/>
              <a:gd name="connsiteY0" fmla="*/ 0 h 480580"/>
              <a:gd name="connsiteX1" fmla="*/ 961161 w 961161"/>
              <a:gd name="connsiteY1" fmla="*/ 0 h 480580"/>
              <a:gd name="connsiteX2" fmla="*/ 961161 w 961161"/>
              <a:gd name="connsiteY2" fmla="*/ 480580 h 480580"/>
              <a:gd name="connsiteX3" fmla="*/ 0 w 961161"/>
              <a:gd name="connsiteY3" fmla="*/ 480580 h 480580"/>
              <a:gd name="connsiteX4" fmla="*/ 0 w 961161"/>
              <a:gd name="connsiteY4" fmla="*/ 0 h 48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480580">
                <a:moveTo>
                  <a:pt x="0" y="0"/>
                </a:moveTo>
                <a:lnTo>
                  <a:pt x="961161" y="0"/>
                </a:lnTo>
                <a:lnTo>
                  <a:pt x="961161" y="480580"/>
                </a:lnTo>
                <a:lnTo>
                  <a:pt x="0" y="48058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800" kern="1200" dirty="0"/>
              <a:t>AG&amp;CA</a:t>
            </a:r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CCD4BEFE-F6E1-4029-A4FB-D0E4D5AD2452}"/>
              </a:ext>
            </a:extLst>
          </p:cNvPr>
          <p:cNvSpPr/>
          <p:nvPr/>
        </p:nvSpPr>
        <p:spPr>
          <a:xfrm>
            <a:off x="2706042" y="4387857"/>
            <a:ext cx="1210917" cy="719425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kern="1200" dirty="0"/>
              <a:t>PILAYS Jean-François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/>
              <a:t>Chef 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 err="1"/>
              <a:t>Cajolière</a:t>
            </a:r>
            <a:endParaRPr lang="fr-FR" sz="800" b="0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/>
              <a:t>Mi P'tit </a:t>
            </a:r>
            <a:r>
              <a:rPr lang="fr-FR" sz="800" b="0" kern="1200" dirty="0" err="1"/>
              <a:t>Colau</a:t>
            </a:r>
            <a:endParaRPr lang="fr-FR" sz="800" b="0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BE" sz="600" kern="1200" dirty="0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01412EC2-AB76-45EC-A1F8-FA8E6DA55D80}"/>
              </a:ext>
            </a:extLst>
          </p:cNvPr>
          <p:cNvSpPr/>
          <p:nvPr/>
        </p:nvSpPr>
        <p:spPr>
          <a:xfrm>
            <a:off x="4338412" y="5258199"/>
            <a:ext cx="956793" cy="863191"/>
          </a:xfrm>
          <a:custGeom>
            <a:avLst/>
            <a:gdLst>
              <a:gd name="connsiteX0" fmla="*/ 0 w 961161"/>
              <a:gd name="connsiteY0" fmla="*/ 0 h 767694"/>
              <a:gd name="connsiteX1" fmla="*/ 961161 w 961161"/>
              <a:gd name="connsiteY1" fmla="*/ 0 h 767694"/>
              <a:gd name="connsiteX2" fmla="*/ 961161 w 961161"/>
              <a:gd name="connsiteY2" fmla="*/ 767694 h 767694"/>
              <a:gd name="connsiteX3" fmla="*/ 0 w 961161"/>
              <a:gd name="connsiteY3" fmla="*/ 767694 h 767694"/>
              <a:gd name="connsiteX4" fmla="*/ 0 w 961161"/>
              <a:gd name="connsiteY4" fmla="*/ 0 h 76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767694">
                <a:moveTo>
                  <a:pt x="0" y="0"/>
                </a:moveTo>
                <a:lnTo>
                  <a:pt x="961161" y="0"/>
                </a:lnTo>
                <a:lnTo>
                  <a:pt x="961161" y="767694"/>
                </a:lnTo>
                <a:lnTo>
                  <a:pt x="0" y="7676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</a:t>
            </a:r>
            <a:r>
              <a:rPr lang="fr-FR" sz="600" b="1" dirty="0"/>
              <a:t>encadrant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b="1" kern="1200" dirty="0"/>
              <a:t>Personnel entretien</a:t>
            </a:r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9BE5B899-A3FE-40E3-A867-8EF1A7D82A9B}"/>
              </a:ext>
            </a:extLst>
          </p:cNvPr>
          <p:cNvSpPr/>
          <p:nvPr/>
        </p:nvSpPr>
        <p:spPr>
          <a:xfrm>
            <a:off x="5407547" y="4382266"/>
            <a:ext cx="1210917" cy="725016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kern="1200" dirty="0"/>
              <a:t>LEMMENS Virginie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/>
              <a:t>Cheffe 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/>
              <a:t>Grandir ensemble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dirty="0"/>
              <a:t>Ribambelle</a:t>
            </a:r>
            <a:endParaRPr lang="fr-BE" sz="600" kern="1200" dirty="0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5F6BDB5F-1701-484B-B392-0E69249B1666}"/>
              </a:ext>
            </a:extLst>
          </p:cNvPr>
          <p:cNvSpPr/>
          <p:nvPr/>
        </p:nvSpPr>
        <p:spPr>
          <a:xfrm>
            <a:off x="1651916" y="5238046"/>
            <a:ext cx="956793" cy="863191"/>
          </a:xfrm>
          <a:custGeom>
            <a:avLst/>
            <a:gdLst>
              <a:gd name="connsiteX0" fmla="*/ 0 w 961161"/>
              <a:gd name="connsiteY0" fmla="*/ 0 h 672813"/>
              <a:gd name="connsiteX1" fmla="*/ 961161 w 961161"/>
              <a:gd name="connsiteY1" fmla="*/ 0 h 672813"/>
              <a:gd name="connsiteX2" fmla="*/ 961161 w 961161"/>
              <a:gd name="connsiteY2" fmla="*/ 672813 h 672813"/>
              <a:gd name="connsiteX3" fmla="*/ 0 w 961161"/>
              <a:gd name="connsiteY3" fmla="*/ 672813 h 672813"/>
              <a:gd name="connsiteX4" fmla="*/ 0 w 961161"/>
              <a:gd name="connsiteY4" fmla="*/ 0 h 6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672813">
                <a:moveTo>
                  <a:pt x="0" y="0"/>
                </a:moveTo>
                <a:lnTo>
                  <a:pt x="961161" y="0"/>
                </a:lnTo>
                <a:lnTo>
                  <a:pt x="961161" y="672813"/>
                </a:lnTo>
                <a:lnTo>
                  <a:pt x="0" y="6728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600" b="1" kern="1200" dirty="0"/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encadrant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entretien</a:t>
            </a:r>
            <a:endParaRPr lang="fr-FR" sz="600" b="1" kern="1200" dirty="0"/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BE" sz="600" kern="1200" dirty="0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039FDADF-F626-422E-A34F-290957FCAC5A}"/>
              </a:ext>
            </a:extLst>
          </p:cNvPr>
          <p:cNvSpPr/>
          <p:nvPr/>
        </p:nvSpPr>
        <p:spPr>
          <a:xfrm>
            <a:off x="6784952" y="4383682"/>
            <a:ext cx="1209600" cy="723600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/>
              <a:t>DOUXFILS Charlotte</a:t>
            </a:r>
            <a:endParaRPr lang="fr-FR" sz="1000" dirty="0"/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dirty="0"/>
              <a:t>Cheffe de service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/>
              <a:t>Piconette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dirty="0"/>
              <a:t>Les P’tits Galopins</a:t>
            </a:r>
            <a:endParaRPr lang="fr-BE" sz="600" kern="1200" dirty="0"/>
          </a:p>
        </p:txBody>
      </p:sp>
      <p:sp>
        <p:nvSpPr>
          <p:cNvPr id="29" name="Forme libre : forme 28">
            <a:extLst>
              <a:ext uri="{FF2B5EF4-FFF2-40B4-BE49-F238E27FC236}">
                <a16:creationId xmlns:a16="http://schemas.microsoft.com/office/drawing/2014/main" id="{19749196-CD83-41A2-B140-45D503617FC4}"/>
              </a:ext>
            </a:extLst>
          </p:cNvPr>
          <p:cNvSpPr/>
          <p:nvPr/>
        </p:nvSpPr>
        <p:spPr>
          <a:xfrm>
            <a:off x="5658289" y="5255575"/>
            <a:ext cx="956793" cy="863191"/>
          </a:xfrm>
          <a:custGeom>
            <a:avLst/>
            <a:gdLst>
              <a:gd name="connsiteX0" fmla="*/ 0 w 961161"/>
              <a:gd name="connsiteY0" fmla="*/ 0 h 672813"/>
              <a:gd name="connsiteX1" fmla="*/ 961161 w 961161"/>
              <a:gd name="connsiteY1" fmla="*/ 0 h 672813"/>
              <a:gd name="connsiteX2" fmla="*/ 961161 w 961161"/>
              <a:gd name="connsiteY2" fmla="*/ 672813 h 672813"/>
              <a:gd name="connsiteX3" fmla="*/ 0 w 961161"/>
              <a:gd name="connsiteY3" fmla="*/ 672813 h 672813"/>
              <a:gd name="connsiteX4" fmla="*/ 0 w 961161"/>
              <a:gd name="connsiteY4" fmla="*/ 0 h 6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672813">
                <a:moveTo>
                  <a:pt x="0" y="0"/>
                </a:moveTo>
                <a:lnTo>
                  <a:pt x="961161" y="0"/>
                </a:lnTo>
                <a:lnTo>
                  <a:pt x="961161" y="672813"/>
                </a:lnTo>
                <a:lnTo>
                  <a:pt x="0" y="6728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encadrant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entretien</a:t>
            </a:r>
            <a:endParaRPr lang="fr-FR" sz="600" b="1" kern="1200" dirty="0"/>
          </a:p>
        </p:txBody>
      </p:sp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0CFBB83B-8721-4099-8C88-24F40B0BECDD}"/>
              </a:ext>
            </a:extLst>
          </p:cNvPr>
          <p:cNvSpPr/>
          <p:nvPr/>
        </p:nvSpPr>
        <p:spPr>
          <a:xfrm>
            <a:off x="1382091" y="4369207"/>
            <a:ext cx="1210917" cy="725016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/>
              <a:t>MALOTAUX Françoise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kern="1200" dirty="0"/>
              <a:t>DETRE Emilie</a:t>
            </a:r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/>
              <a:t>Cheffe 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/>
              <a:t>Bouts d'Choux - SASPE</a:t>
            </a:r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6AEFD534-42C3-4906-AD15-B8B7EDE206D0}"/>
              </a:ext>
            </a:extLst>
          </p:cNvPr>
          <p:cNvSpPr/>
          <p:nvPr/>
        </p:nvSpPr>
        <p:spPr>
          <a:xfrm>
            <a:off x="2946834" y="5237928"/>
            <a:ext cx="956793" cy="863191"/>
          </a:xfrm>
          <a:custGeom>
            <a:avLst/>
            <a:gdLst>
              <a:gd name="connsiteX0" fmla="*/ 0 w 961161"/>
              <a:gd name="connsiteY0" fmla="*/ 0 h 672813"/>
              <a:gd name="connsiteX1" fmla="*/ 961161 w 961161"/>
              <a:gd name="connsiteY1" fmla="*/ 0 h 672813"/>
              <a:gd name="connsiteX2" fmla="*/ 961161 w 961161"/>
              <a:gd name="connsiteY2" fmla="*/ 672813 h 672813"/>
              <a:gd name="connsiteX3" fmla="*/ 0 w 961161"/>
              <a:gd name="connsiteY3" fmla="*/ 672813 h 672813"/>
              <a:gd name="connsiteX4" fmla="*/ 0 w 961161"/>
              <a:gd name="connsiteY4" fmla="*/ 0 h 6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672813">
                <a:moveTo>
                  <a:pt x="0" y="0"/>
                </a:moveTo>
                <a:lnTo>
                  <a:pt x="961161" y="0"/>
                </a:lnTo>
                <a:lnTo>
                  <a:pt x="961161" y="672813"/>
                </a:lnTo>
                <a:lnTo>
                  <a:pt x="0" y="6728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encadrant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entretien</a:t>
            </a:r>
            <a:endParaRPr lang="fr-FR" sz="600" b="1" kern="1200" dirty="0"/>
          </a:p>
        </p:txBody>
      </p:sp>
      <p:sp>
        <p:nvSpPr>
          <p:cNvPr id="32" name="Forme libre : forme 31">
            <a:extLst>
              <a:ext uri="{FF2B5EF4-FFF2-40B4-BE49-F238E27FC236}">
                <a16:creationId xmlns:a16="http://schemas.microsoft.com/office/drawing/2014/main" id="{E108590E-D652-4C1A-A371-DA65EAA6777D}"/>
              </a:ext>
            </a:extLst>
          </p:cNvPr>
          <p:cNvSpPr/>
          <p:nvPr/>
        </p:nvSpPr>
        <p:spPr>
          <a:xfrm>
            <a:off x="8161040" y="4382266"/>
            <a:ext cx="1209600" cy="725016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/>
              <a:t>KEPLIN Sarah</a:t>
            </a:r>
            <a:endParaRPr lang="fr-FR" sz="1000" dirty="0"/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kern="1200" dirty="0" smtClean="0"/>
              <a:t>C</a:t>
            </a:r>
            <a:r>
              <a:rPr lang="fr-FR" sz="1000" b="1" dirty="0" smtClean="0"/>
              <a:t>heffe </a:t>
            </a:r>
            <a:r>
              <a:rPr lang="fr-FR" sz="1000" b="1" dirty="0"/>
              <a:t>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/>
              <a:t>Les </a:t>
            </a:r>
            <a:r>
              <a:rPr lang="fr-FR" sz="800" b="0" kern="1200" dirty="0" err="1"/>
              <a:t>Marmouzets</a:t>
            </a:r>
            <a:endParaRPr lang="fr-FR" sz="800" b="0" kern="1200" dirty="0"/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EA4F013A-9069-4A57-B8E3-217908FEBEB6}"/>
              </a:ext>
            </a:extLst>
          </p:cNvPr>
          <p:cNvSpPr/>
          <p:nvPr/>
        </p:nvSpPr>
        <p:spPr>
          <a:xfrm>
            <a:off x="8445025" y="5237928"/>
            <a:ext cx="956793" cy="863191"/>
          </a:xfrm>
          <a:custGeom>
            <a:avLst/>
            <a:gdLst>
              <a:gd name="connsiteX0" fmla="*/ 0 w 961161"/>
              <a:gd name="connsiteY0" fmla="*/ 0 h 480580"/>
              <a:gd name="connsiteX1" fmla="*/ 961161 w 961161"/>
              <a:gd name="connsiteY1" fmla="*/ 0 h 480580"/>
              <a:gd name="connsiteX2" fmla="*/ 961161 w 961161"/>
              <a:gd name="connsiteY2" fmla="*/ 480580 h 480580"/>
              <a:gd name="connsiteX3" fmla="*/ 0 w 961161"/>
              <a:gd name="connsiteY3" fmla="*/ 480580 h 480580"/>
              <a:gd name="connsiteX4" fmla="*/ 0 w 961161"/>
              <a:gd name="connsiteY4" fmla="*/ 0 h 48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480580">
                <a:moveTo>
                  <a:pt x="0" y="0"/>
                </a:moveTo>
                <a:lnTo>
                  <a:pt x="961161" y="0"/>
                </a:lnTo>
                <a:lnTo>
                  <a:pt x="961161" y="480580"/>
                </a:lnTo>
                <a:lnTo>
                  <a:pt x="0" y="48058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encadrant </a:t>
            </a:r>
            <a:r>
              <a:rPr lang="fr-FR" sz="600" b="1"/>
              <a:t>y compris </a:t>
            </a:r>
            <a:endParaRPr lang="fr-FR" sz="600" b="1" kern="1200" dirty="0"/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Accueillantes conventionnées</a:t>
            </a:r>
            <a:endParaRPr lang="fr-BE" sz="600" kern="1200" dirty="0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EF62F540-0CD8-4D2F-9BAA-A802B69DE017}"/>
              </a:ext>
            </a:extLst>
          </p:cNvPr>
          <p:cNvSpPr/>
          <p:nvPr/>
        </p:nvSpPr>
        <p:spPr>
          <a:xfrm>
            <a:off x="1672783" y="1307977"/>
            <a:ext cx="3155965" cy="1114838"/>
          </a:xfrm>
          <a:prstGeom prst="roundRect">
            <a:avLst/>
          </a:prstGeom>
          <a:solidFill>
            <a:srgbClr val="FF3300"/>
          </a:solidFill>
          <a:ln>
            <a:solidFill>
              <a:srgbClr val="FF330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000" b="1" kern="1200" dirty="0"/>
              <a:t>Comité De Gestion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kern="1200" dirty="0"/>
              <a:t>Président Administrateur délégué: </a:t>
            </a:r>
            <a:r>
              <a:rPr lang="fr-FR" sz="1000" kern="1200" dirty="0" smtClean="0"/>
              <a:t>CAPELLE </a:t>
            </a:r>
            <a:r>
              <a:rPr lang="fr-FR" sz="1000" kern="1200" dirty="0"/>
              <a:t>Christophe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/>
              <a:t>É</a:t>
            </a:r>
            <a:r>
              <a:rPr lang="fr-FR" sz="1000" kern="1200" dirty="0"/>
              <a:t>chevine de Tutelle: HALUT Christine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/>
              <a:t>É</a:t>
            </a:r>
            <a:r>
              <a:rPr lang="fr-FR" sz="1000" kern="1200" dirty="0"/>
              <a:t>chevin du personnel: SOHIER Baudouin</a:t>
            </a:r>
            <a:endParaRPr lang="fr-BE" sz="1000" kern="1200" dirty="0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9F7B2C61-8E93-4454-8CB7-4A9A292079FA}"/>
              </a:ext>
            </a:extLst>
          </p:cNvPr>
          <p:cNvSpPr/>
          <p:nvPr/>
        </p:nvSpPr>
        <p:spPr>
          <a:xfrm>
            <a:off x="5267666" y="1557944"/>
            <a:ext cx="1634902" cy="783792"/>
          </a:xfrm>
          <a:prstGeom prst="roundRect">
            <a:avLst/>
          </a:prstGeom>
          <a:solidFill>
            <a:srgbClr val="FF66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000" kern="1200" dirty="0"/>
              <a:t>BELLET Isabelle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000" b="1" kern="1200" dirty="0"/>
              <a:t>Directrice Générale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/>
              <a:t>G</a:t>
            </a:r>
            <a:r>
              <a:rPr lang="fr-BE" sz="1000" dirty="0" err="1"/>
              <a:t>estion</a:t>
            </a:r>
            <a:r>
              <a:rPr lang="fr-BE" sz="1000" dirty="0"/>
              <a:t> journalière</a:t>
            </a:r>
            <a:endParaRPr lang="fr-BE" sz="1000" kern="12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2C3D68A5-0FD9-43F2-9057-0BE34959B748}"/>
              </a:ext>
            </a:extLst>
          </p:cNvPr>
          <p:cNvSpPr/>
          <p:nvPr/>
        </p:nvSpPr>
        <p:spPr>
          <a:xfrm>
            <a:off x="6032627" y="756129"/>
            <a:ext cx="1305769" cy="4805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dirty="0"/>
              <a:t>Jean-François COQUETTE</a:t>
            </a:r>
          </a:p>
          <a:p>
            <a:pPr algn="ctr"/>
            <a:r>
              <a:rPr lang="fr-BE" sz="800" dirty="0"/>
              <a:t>Responsable du Service SIPPT</a:t>
            </a:r>
          </a:p>
        </p:txBody>
      </p: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F40FB23D-24E5-43CC-96F2-36254DECD5C1}"/>
              </a:ext>
            </a:extLst>
          </p:cNvPr>
          <p:cNvCxnSpPr>
            <a:cxnSpLocks/>
          </p:cNvCxnSpPr>
          <p:nvPr/>
        </p:nvCxnSpPr>
        <p:spPr>
          <a:xfrm>
            <a:off x="6914923" y="1979768"/>
            <a:ext cx="73086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02F5037-692B-4164-83DA-0C16D1A2ED2B}"/>
              </a:ext>
            </a:extLst>
          </p:cNvPr>
          <p:cNvSpPr/>
          <p:nvPr/>
        </p:nvSpPr>
        <p:spPr>
          <a:xfrm>
            <a:off x="10431027" y="5817971"/>
            <a:ext cx="945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chemeClr val="accent1">
                    <a:lumMod val="50000"/>
                  </a:schemeClr>
                </a:solidFill>
              </a:rPr>
              <a:t>SONEFA</a:t>
            </a:r>
            <a:endParaRPr lang="fr-BE" dirty="0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DFDA186D-4D31-4A20-A3AA-DC81BFE9110D}"/>
              </a:ext>
            </a:extLst>
          </p:cNvPr>
          <p:cNvCxnSpPr>
            <a:cxnSpLocks/>
          </p:cNvCxnSpPr>
          <p:nvPr/>
        </p:nvCxnSpPr>
        <p:spPr>
          <a:xfrm>
            <a:off x="7114219" y="1979768"/>
            <a:ext cx="52715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667229" y="1683899"/>
            <a:ext cx="2292620" cy="55399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000" dirty="0"/>
          </a:p>
          <a:p>
            <a:pPr algn="ctr"/>
            <a:r>
              <a:rPr lang="fr-FR" sz="1000" b="1" dirty="0"/>
              <a:t>Services transversaux</a:t>
            </a:r>
          </a:p>
          <a:p>
            <a:endParaRPr lang="fr-FR" sz="1000" dirty="0"/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FE86705B-671D-4DED-85FC-64B6FD1A225C}"/>
              </a:ext>
            </a:extLst>
          </p:cNvPr>
          <p:cNvCxnSpPr>
            <a:cxnSpLocks/>
          </p:cNvCxnSpPr>
          <p:nvPr/>
        </p:nvCxnSpPr>
        <p:spPr>
          <a:xfrm>
            <a:off x="6082212" y="2357296"/>
            <a:ext cx="1771" cy="27850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1" name="Forme libre : forme 35">
            <a:extLst>
              <a:ext uri="{FF2B5EF4-FFF2-40B4-BE49-F238E27FC236}">
                <a16:creationId xmlns:a16="http://schemas.microsoft.com/office/drawing/2014/main" id="{1D9DD2A1-8571-4000-A515-8C6FCD3F9CD3}"/>
              </a:ext>
            </a:extLst>
          </p:cNvPr>
          <p:cNvSpPr/>
          <p:nvPr/>
        </p:nvSpPr>
        <p:spPr>
          <a:xfrm>
            <a:off x="5358951" y="2635805"/>
            <a:ext cx="1526600" cy="730407"/>
          </a:xfrm>
          <a:custGeom>
            <a:avLst/>
            <a:gdLst>
              <a:gd name="connsiteX0" fmla="*/ 0 w 1450671"/>
              <a:gd name="connsiteY0" fmla="*/ 0 h 726258"/>
              <a:gd name="connsiteX1" fmla="*/ 1450671 w 1450671"/>
              <a:gd name="connsiteY1" fmla="*/ 0 h 726258"/>
              <a:gd name="connsiteX2" fmla="*/ 1450671 w 1450671"/>
              <a:gd name="connsiteY2" fmla="*/ 726258 h 726258"/>
              <a:gd name="connsiteX3" fmla="*/ 0 w 1450671"/>
              <a:gd name="connsiteY3" fmla="*/ 726258 h 726258"/>
              <a:gd name="connsiteX4" fmla="*/ 0 w 1450671"/>
              <a:gd name="connsiteY4" fmla="*/ 0 h 72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671" h="726258">
                <a:moveTo>
                  <a:pt x="0" y="0"/>
                </a:moveTo>
                <a:lnTo>
                  <a:pt x="1450671" y="0"/>
                </a:lnTo>
                <a:lnTo>
                  <a:pt x="1450671" y="726258"/>
                </a:lnTo>
                <a:lnTo>
                  <a:pt x="0" y="726258"/>
                </a:lnTo>
                <a:lnTo>
                  <a:pt x="0" y="0"/>
                </a:lnTo>
                <a:close/>
              </a:path>
            </a:pathLst>
          </a:custGeom>
          <a:solidFill>
            <a:srgbClr val="FFE4D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000" dirty="0"/>
              <a:t>MALOTAUX Françoise</a:t>
            </a:r>
            <a:endParaRPr lang="fr-FR" sz="1000" kern="1200" dirty="0"/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i="1" dirty="0"/>
              <a:t>Adjointe à la direction -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i="1" kern="1200" dirty="0"/>
              <a:t>Médiation</a:t>
            </a:r>
            <a:endParaRPr lang="fr-BE" sz="1000" kern="1200" dirty="0"/>
          </a:p>
        </p:txBody>
      </p:sp>
      <p:sp>
        <p:nvSpPr>
          <p:cNvPr id="63" name="Forme libre : forme 62">
            <a:extLst>
              <a:ext uri="{FF2B5EF4-FFF2-40B4-BE49-F238E27FC236}">
                <a16:creationId xmlns:a16="http://schemas.microsoft.com/office/drawing/2014/main" id="{165766C9-8A9A-4C41-9EEF-0D687143E281}"/>
              </a:ext>
            </a:extLst>
          </p:cNvPr>
          <p:cNvSpPr/>
          <p:nvPr/>
        </p:nvSpPr>
        <p:spPr>
          <a:xfrm>
            <a:off x="83281" y="4356901"/>
            <a:ext cx="1210917" cy="725016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/>
              <a:t>ADAM Charlotte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dirty="0"/>
              <a:t>Cheffe 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dirty="0"/>
              <a:t>Bellevue</a:t>
            </a:r>
            <a:endParaRPr lang="fr-FR" sz="800" b="0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b="0" kern="1200" dirty="0" err="1"/>
              <a:t>Mozaïk</a:t>
            </a:r>
            <a:endParaRPr lang="fr-FR" sz="800" b="0" kern="1200" dirty="0"/>
          </a:p>
        </p:txBody>
      </p:sp>
      <p:sp>
        <p:nvSpPr>
          <p:cNvPr id="65" name="Forme libre : forme 64">
            <a:extLst>
              <a:ext uri="{FF2B5EF4-FFF2-40B4-BE49-F238E27FC236}">
                <a16:creationId xmlns:a16="http://schemas.microsoft.com/office/drawing/2014/main" id="{2119C178-3D2A-4443-A2D4-D6CE3988E90B}"/>
              </a:ext>
            </a:extLst>
          </p:cNvPr>
          <p:cNvSpPr/>
          <p:nvPr/>
        </p:nvSpPr>
        <p:spPr>
          <a:xfrm>
            <a:off x="341821" y="5238046"/>
            <a:ext cx="956793" cy="863191"/>
          </a:xfrm>
          <a:custGeom>
            <a:avLst/>
            <a:gdLst>
              <a:gd name="connsiteX0" fmla="*/ 0 w 961161"/>
              <a:gd name="connsiteY0" fmla="*/ 0 h 672813"/>
              <a:gd name="connsiteX1" fmla="*/ 961161 w 961161"/>
              <a:gd name="connsiteY1" fmla="*/ 0 h 672813"/>
              <a:gd name="connsiteX2" fmla="*/ 961161 w 961161"/>
              <a:gd name="connsiteY2" fmla="*/ 672813 h 672813"/>
              <a:gd name="connsiteX3" fmla="*/ 0 w 961161"/>
              <a:gd name="connsiteY3" fmla="*/ 672813 h 672813"/>
              <a:gd name="connsiteX4" fmla="*/ 0 w 961161"/>
              <a:gd name="connsiteY4" fmla="*/ 0 h 6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672813">
                <a:moveTo>
                  <a:pt x="0" y="0"/>
                </a:moveTo>
                <a:lnTo>
                  <a:pt x="961161" y="0"/>
                </a:lnTo>
                <a:lnTo>
                  <a:pt x="961161" y="672813"/>
                </a:lnTo>
                <a:lnTo>
                  <a:pt x="0" y="6728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encadrant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entretien</a:t>
            </a:r>
            <a:endParaRPr lang="fr-FR" sz="600" b="1" kern="1200" dirty="0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24991556-A3F5-4508-949B-BE0668FDF97D}"/>
              </a:ext>
            </a:extLst>
          </p:cNvPr>
          <p:cNvSpPr/>
          <p:nvPr/>
        </p:nvSpPr>
        <p:spPr>
          <a:xfrm>
            <a:off x="151380" y="5081917"/>
            <a:ext cx="158107" cy="56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184768F0-BFB1-4F90-A752-A6B5964012C0}"/>
              </a:ext>
            </a:extLst>
          </p:cNvPr>
          <p:cNvCxnSpPr>
            <a:cxnSpLocks/>
          </p:cNvCxnSpPr>
          <p:nvPr/>
        </p:nvCxnSpPr>
        <p:spPr>
          <a:xfrm>
            <a:off x="562062" y="4211273"/>
            <a:ext cx="2522565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2A73C42C-4C68-4B1F-9732-6F7AD4B76EC3}"/>
              </a:ext>
            </a:extLst>
          </p:cNvPr>
          <p:cNvCxnSpPr>
            <a:cxnSpLocks/>
          </p:cNvCxnSpPr>
          <p:nvPr/>
        </p:nvCxnSpPr>
        <p:spPr>
          <a:xfrm>
            <a:off x="1973616" y="4211273"/>
            <a:ext cx="0" cy="117446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B14906CE-BC83-42DB-A94F-66A297A0B988}"/>
              </a:ext>
            </a:extLst>
          </p:cNvPr>
          <p:cNvCxnSpPr>
            <a:cxnSpLocks/>
          </p:cNvCxnSpPr>
          <p:nvPr/>
        </p:nvCxnSpPr>
        <p:spPr>
          <a:xfrm>
            <a:off x="565663" y="4212671"/>
            <a:ext cx="0" cy="117446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7" name="Forme libre : forme 76">
            <a:extLst>
              <a:ext uri="{FF2B5EF4-FFF2-40B4-BE49-F238E27FC236}">
                <a16:creationId xmlns:a16="http://schemas.microsoft.com/office/drawing/2014/main" id="{8EA6F338-6490-424B-A4DF-4B2C8D5F40B8}"/>
              </a:ext>
            </a:extLst>
          </p:cNvPr>
          <p:cNvSpPr/>
          <p:nvPr/>
        </p:nvSpPr>
        <p:spPr>
          <a:xfrm>
            <a:off x="2780533" y="5117752"/>
            <a:ext cx="158107" cy="56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Forme libre : forme 77">
            <a:extLst>
              <a:ext uri="{FF2B5EF4-FFF2-40B4-BE49-F238E27FC236}">
                <a16:creationId xmlns:a16="http://schemas.microsoft.com/office/drawing/2014/main" id="{58CF7E93-2943-4F70-ACD7-CC8BDF540FCC}"/>
              </a:ext>
            </a:extLst>
          </p:cNvPr>
          <p:cNvSpPr/>
          <p:nvPr/>
        </p:nvSpPr>
        <p:spPr>
          <a:xfrm>
            <a:off x="1439438" y="5106136"/>
            <a:ext cx="158107" cy="5633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9" name="Forme libre : forme 78">
            <a:extLst>
              <a:ext uri="{FF2B5EF4-FFF2-40B4-BE49-F238E27FC236}">
                <a16:creationId xmlns:a16="http://schemas.microsoft.com/office/drawing/2014/main" id="{C022D857-5BCE-4CA8-AB48-35CB0927E799}"/>
              </a:ext>
            </a:extLst>
          </p:cNvPr>
          <p:cNvSpPr/>
          <p:nvPr/>
        </p:nvSpPr>
        <p:spPr>
          <a:xfrm>
            <a:off x="5468261" y="5119246"/>
            <a:ext cx="165070" cy="6503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0" name="Forme libre : forme 79">
            <a:extLst>
              <a:ext uri="{FF2B5EF4-FFF2-40B4-BE49-F238E27FC236}">
                <a16:creationId xmlns:a16="http://schemas.microsoft.com/office/drawing/2014/main" id="{449B2FE8-C413-4446-A567-58537D39A877}"/>
              </a:ext>
            </a:extLst>
          </p:cNvPr>
          <p:cNvSpPr/>
          <p:nvPr/>
        </p:nvSpPr>
        <p:spPr>
          <a:xfrm>
            <a:off x="4083447" y="4375207"/>
            <a:ext cx="1210917" cy="725016"/>
          </a:xfrm>
          <a:custGeom>
            <a:avLst/>
            <a:gdLst>
              <a:gd name="connsiteX0" fmla="*/ 0 w 1216446"/>
              <a:gd name="connsiteY0" fmla="*/ 0 h 617580"/>
              <a:gd name="connsiteX1" fmla="*/ 1216446 w 1216446"/>
              <a:gd name="connsiteY1" fmla="*/ 0 h 617580"/>
              <a:gd name="connsiteX2" fmla="*/ 1216446 w 1216446"/>
              <a:gd name="connsiteY2" fmla="*/ 617580 h 617580"/>
              <a:gd name="connsiteX3" fmla="*/ 0 w 1216446"/>
              <a:gd name="connsiteY3" fmla="*/ 617580 h 617580"/>
              <a:gd name="connsiteX4" fmla="*/ 0 w 1216446"/>
              <a:gd name="connsiteY4" fmla="*/ 0 h 61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46" h="617580">
                <a:moveTo>
                  <a:pt x="0" y="0"/>
                </a:moveTo>
                <a:lnTo>
                  <a:pt x="1216446" y="0"/>
                </a:lnTo>
                <a:lnTo>
                  <a:pt x="1216446" y="617580"/>
                </a:lnTo>
                <a:lnTo>
                  <a:pt x="0" y="6175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/>
              <a:t>PHILIPPART Cindy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dirty="0"/>
              <a:t>Cheffe de service</a:t>
            </a:r>
            <a:endParaRPr lang="fr-FR" sz="1000" b="1" kern="1200" dirty="0"/>
          </a:p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800" dirty="0"/>
              <a:t>Les P’tits Pouyons</a:t>
            </a:r>
            <a:endParaRPr lang="fr-FR" sz="800" b="0" kern="1200" dirty="0"/>
          </a:p>
        </p:txBody>
      </p:sp>
      <p:sp>
        <p:nvSpPr>
          <p:cNvPr id="81" name="Forme libre : forme 80">
            <a:extLst>
              <a:ext uri="{FF2B5EF4-FFF2-40B4-BE49-F238E27FC236}">
                <a16:creationId xmlns:a16="http://schemas.microsoft.com/office/drawing/2014/main" id="{28C89AE4-01B1-428E-AFE1-1D7F18D9A9C7}"/>
              </a:ext>
            </a:extLst>
          </p:cNvPr>
          <p:cNvSpPr/>
          <p:nvPr/>
        </p:nvSpPr>
        <p:spPr>
          <a:xfrm>
            <a:off x="6870505" y="5092473"/>
            <a:ext cx="181637" cy="6875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2" name="Forme libre : forme 81">
            <a:extLst>
              <a:ext uri="{FF2B5EF4-FFF2-40B4-BE49-F238E27FC236}">
                <a16:creationId xmlns:a16="http://schemas.microsoft.com/office/drawing/2014/main" id="{3432E16D-3C16-4011-B769-93F723F73DAF}"/>
              </a:ext>
            </a:extLst>
          </p:cNvPr>
          <p:cNvSpPr/>
          <p:nvPr/>
        </p:nvSpPr>
        <p:spPr>
          <a:xfrm>
            <a:off x="7051657" y="5270081"/>
            <a:ext cx="956793" cy="863191"/>
          </a:xfrm>
          <a:custGeom>
            <a:avLst/>
            <a:gdLst>
              <a:gd name="connsiteX0" fmla="*/ 0 w 961161"/>
              <a:gd name="connsiteY0" fmla="*/ 0 h 672813"/>
              <a:gd name="connsiteX1" fmla="*/ 961161 w 961161"/>
              <a:gd name="connsiteY1" fmla="*/ 0 h 672813"/>
              <a:gd name="connsiteX2" fmla="*/ 961161 w 961161"/>
              <a:gd name="connsiteY2" fmla="*/ 672813 h 672813"/>
              <a:gd name="connsiteX3" fmla="*/ 0 w 961161"/>
              <a:gd name="connsiteY3" fmla="*/ 672813 h 672813"/>
              <a:gd name="connsiteX4" fmla="*/ 0 w 961161"/>
              <a:gd name="connsiteY4" fmla="*/ 0 h 6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61" h="672813">
                <a:moveTo>
                  <a:pt x="0" y="0"/>
                </a:moveTo>
                <a:lnTo>
                  <a:pt x="961161" y="0"/>
                </a:lnTo>
                <a:lnTo>
                  <a:pt x="961161" y="672813"/>
                </a:lnTo>
                <a:lnTo>
                  <a:pt x="0" y="6728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Médico Social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kern="1200" dirty="0"/>
              <a:t>Personnel encadrant</a:t>
            </a:r>
          </a:p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00" b="1" dirty="0"/>
              <a:t>Personnel entretien</a:t>
            </a:r>
            <a:endParaRPr lang="fr-FR" sz="600" b="1" kern="1200" dirty="0"/>
          </a:p>
        </p:txBody>
      </p:sp>
      <p:sp>
        <p:nvSpPr>
          <p:cNvPr id="83" name="Forme libre : forme 82">
            <a:extLst>
              <a:ext uri="{FF2B5EF4-FFF2-40B4-BE49-F238E27FC236}">
                <a16:creationId xmlns:a16="http://schemas.microsoft.com/office/drawing/2014/main" id="{4B088EDF-D96E-49EB-9B3B-566C992C6A63}"/>
              </a:ext>
            </a:extLst>
          </p:cNvPr>
          <p:cNvSpPr/>
          <p:nvPr/>
        </p:nvSpPr>
        <p:spPr>
          <a:xfrm>
            <a:off x="8263388" y="5100223"/>
            <a:ext cx="181637" cy="6875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5691"/>
                </a:lnTo>
                <a:lnTo>
                  <a:pt x="182466" y="58569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BFE7A7-E9C8-48D5-BE3D-05016AEE02BF}"/>
              </a:ext>
            </a:extLst>
          </p:cNvPr>
          <p:cNvSpPr txBox="1"/>
          <p:nvPr/>
        </p:nvSpPr>
        <p:spPr>
          <a:xfrm>
            <a:off x="11395577" y="6187303"/>
            <a:ext cx="44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627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F465F74-3130-4BEB-98F9-87F6CEF6E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980526"/>
              </p:ext>
            </p:extLst>
          </p:nvPr>
        </p:nvGraphicFramePr>
        <p:xfrm>
          <a:off x="838200" y="494950"/>
          <a:ext cx="10679884" cy="5771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C583325-8BB4-48D7-B547-155B9985D8B7}"/>
              </a:ext>
            </a:extLst>
          </p:cNvPr>
          <p:cNvSpPr txBox="1"/>
          <p:nvPr/>
        </p:nvSpPr>
        <p:spPr>
          <a:xfrm>
            <a:off x="11395577" y="6187303"/>
            <a:ext cx="44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620526CB-ED74-4221-B690-C4AEC6B8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29" y="380914"/>
            <a:ext cx="2823300" cy="701615"/>
          </a:xfrm>
        </p:spPr>
        <p:txBody>
          <a:bodyPr>
            <a:normAutofit/>
          </a:bodyPr>
          <a:lstStyle/>
          <a:p>
            <a:r>
              <a:rPr lang="fr-BE" b="1" dirty="0"/>
              <a:t> </a:t>
            </a:r>
            <a:r>
              <a:rPr lang="fr-BE" sz="3100" b="1" dirty="0"/>
              <a:t>Organigramme</a:t>
            </a:r>
          </a:p>
        </p:txBody>
      </p:sp>
    </p:spTree>
    <p:extLst>
      <p:ext uri="{BB962C8B-B14F-4D97-AF65-F5344CB8AC3E}">
        <p14:creationId xmlns:p14="http://schemas.microsoft.com/office/powerpoint/2010/main" val="2272264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4741</TotalTime>
  <Words>215</Words>
  <Application>Microsoft Office PowerPoint</Application>
  <PresentationFormat>Grand écran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 Organigramme</vt:lpstr>
      <vt:lpstr> Organigramme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Bellet</dc:creator>
  <cp:lastModifiedBy>Virginie Bauval</cp:lastModifiedBy>
  <cp:revision>96</cp:revision>
  <dcterms:created xsi:type="dcterms:W3CDTF">2019-12-24T09:02:36Z</dcterms:created>
  <dcterms:modified xsi:type="dcterms:W3CDTF">2023-05-16T10:17:23Z</dcterms:modified>
</cp:coreProperties>
</file>